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0" r:id="rId3"/>
    <p:sldId id="342" r:id="rId4"/>
    <p:sldId id="344" r:id="rId5"/>
    <p:sldId id="345" r:id="rId6"/>
    <p:sldId id="343" r:id="rId7"/>
    <p:sldId id="347" r:id="rId8"/>
    <p:sldId id="348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64" d="100"/>
          <a:sy n="64" d="100"/>
        </p:scale>
        <p:origin x="-155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40AA5A-C75C-4702-9778-9FD6CC7C8B3E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6E4587F8-A95B-4EFE-9385-3C7028D0C282}">
      <dgm:prSet phldrT="[Texto]"/>
      <dgm:spPr/>
      <dgm:t>
        <a:bodyPr/>
        <a:lstStyle/>
        <a:p>
          <a:r>
            <a:rPr lang="es-419" b="1" dirty="0" smtClean="0"/>
            <a:t>Agilidad y centralizacion de la plataforma</a:t>
          </a:r>
          <a:endParaRPr lang="it-IT" b="1" dirty="0"/>
        </a:p>
      </dgm:t>
    </dgm:pt>
    <dgm:pt modelId="{34607FF0-6129-49D1-B638-2B7FE35B5559}" type="parTrans" cxnId="{2A98BC28-4F7D-4CD3-9E52-D5EA7C669620}">
      <dgm:prSet/>
      <dgm:spPr/>
      <dgm:t>
        <a:bodyPr/>
        <a:lstStyle/>
        <a:p>
          <a:endParaRPr lang="it-IT"/>
        </a:p>
      </dgm:t>
    </dgm:pt>
    <dgm:pt modelId="{55A697B6-DD9C-4449-8CF2-538668ACA967}" type="sibTrans" cxnId="{2A98BC28-4F7D-4CD3-9E52-D5EA7C669620}">
      <dgm:prSet/>
      <dgm:spPr/>
      <dgm:t>
        <a:bodyPr/>
        <a:lstStyle/>
        <a:p>
          <a:endParaRPr lang="it-IT"/>
        </a:p>
      </dgm:t>
    </dgm:pt>
    <dgm:pt modelId="{E13237D3-1518-4E50-AABA-A6474AA52837}">
      <dgm:prSet phldrT="[Texto]"/>
      <dgm:spPr/>
      <dgm:t>
        <a:bodyPr/>
        <a:lstStyle/>
        <a:p>
          <a:r>
            <a:rPr lang="es-419" b="1" dirty="0" smtClean="0"/>
            <a:t>Procesos analiticos descentralizados</a:t>
          </a:r>
          <a:endParaRPr lang="it-IT" b="1" dirty="0"/>
        </a:p>
      </dgm:t>
    </dgm:pt>
    <dgm:pt modelId="{7C051378-BC42-49EB-AECE-916DCF36C635}" type="parTrans" cxnId="{DFA07B8D-7905-49DB-A021-0C4D24BE1495}">
      <dgm:prSet/>
      <dgm:spPr/>
      <dgm:t>
        <a:bodyPr/>
        <a:lstStyle/>
        <a:p>
          <a:endParaRPr lang="it-IT"/>
        </a:p>
      </dgm:t>
    </dgm:pt>
    <dgm:pt modelId="{202B9F7B-7075-40C3-8ACD-815ACD8BE750}" type="sibTrans" cxnId="{DFA07B8D-7905-49DB-A021-0C4D24BE1495}">
      <dgm:prSet/>
      <dgm:spPr/>
      <dgm:t>
        <a:bodyPr/>
        <a:lstStyle/>
        <a:p>
          <a:endParaRPr lang="it-IT"/>
        </a:p>
      </dgm:t>
    </dgm:pt>
    <dgm:pt modelId="{63F6F972-D827-4C2F-B12B-6E277305E686}">
      <dgm:prSet phldrT="[Texto]"/>
      <dgm:spPr/>
      <dgm:t>
        <a:bodyPr/>
        <a:lstStyle/>
        <a:p>
          <a:r>
            <a:rPr lang="es-419" b="1" dirty="0" smtClean="0"/>
            <a:t>Plataformas de Data Discovery</a:t>
          </a:r>
          <a:endParaRPr lang="it-IT" b="1" dirty="0"/>
        </a:p>
      </dgm:t>
    </dgm:pt>
    <dgm:pt modelId="{2BBE95C3-2DBC-4A4D-9F7C-349B1FDC737D}" type="parTrans" cxnId="{05B6EDEA-265F-474E-B0DD-BB0ED671E190}">
      <dgm:prSet/>
      <dgm:spPr/>
      <dgm:t>
        <a:bodyPr/>
        <a:lstStyle/>
        <a:p>
          <a:endParaRPr lang="it-IT"/>
        </a:p>
      </dgm:t>
    </dgm:pt>
    <dgm:pt modelId="{BE2084EC-F4FC-48F5-94CC-A669E40D1C88}" type="sibTrans" cxnId="{05B6EDEA-265F-474E-B0DD-BB0ED671E190}">
      <dgm:prSet/>
      <dgm:spPr/>
      <dgm:t>
        <a:bodyPr/>
        <a:lstStyle/>
        <a:p>
          <a:endParaRPr lang="it-IT"/>
        </a:p>
      </dgm:t>
    </dgm:pt>
    <dgm:pt modelId="{D6A9CC22-72E7-40C9-BF91-ECA63D15AC08}">
      <dgm:prSet phldrT="[Texto]"/>
      <dgm:spPr/>
      <dgm:t>
        <a:bodyPr/>
        <a:lstStyle/>
        <a:p>
          <a:r>
            <a:rPr lang="es-419" b="1" dirty="0" smtClean="0"/>
            <a:t>Funciones de BI incorporadas</a:t>
          </a:r>
          <a:endParaRPr lang="it-IT" b="1" dirty="0"/>
        </a:p>
      </dgm:t>
    </dgm:pt>
    <dgm:pt modelId="{4D6A1853-EE8A-49DA-92A3-44109A357B1F}" type="parTrans" cxnId="{6C7C732D-6D24-432F-AFA9-79DE873B5854}">
      <dgm:prSet/>
      <dgm:spPr/>
      <dgm:t>
        <a:bodyPr/>
        <a:lstStyle/>
        <a:p>
          <a:endParaRPr lang="it-IT"/>
        </a:p>
      </dgm:t>
    </dgm:pt>
    <dgm:pt modelId="{34A1FD28-7F9C-45AE-A54E-C9C789BA02AC}" type="sibTrans" cxnId="{6C7C732D-6D24-432F-AFA9-79DE873B5854}">
      <dgm:prSet/>
      <dgm:spPr/>
      <dgm:t>
        <a:bodyPr/>
        <a:lstStyle/>
        <a:p>
          <a:endParaRPr lang="it-IT"/>
        </a:p>
      </dgm:t>
    </dgm:pt>
    <dgm:pt modelId="{0C8012ED-DC4E-4CBC-ADAF-829FE0FCA237}">
      <dgm:prSet phldrT="[Texto]"/>
      <dgm:spPr/>
      <dgm:t>
        <a:bodyPr/>
        <a:lstStyle/>
        <a:p>
          <a:r>
            <a:rPr lang="es-419" b="1" dirty="0" smtClean="0"/>
            <a:t>Desarrollo de redes externas </a:t>
          </a:r>
          <a:endParaRPr lang="it-IT" b="1" dirty="0"/>
        </a:p>
      </dgm:t>
    </dgm:pt>
    <dgm:pt modelId="{32B88399-C56A-4B58-A8FB-FF9E63FBC57F}" type="parTrans" cxnId="{65D0310A-3C53-4496-A4CA-7137E15A7A17}">
      <dgm:prSet/>
      <dgm:spPr/>
      <dgm:t>
        <a:bodyPr/>
        <a:lstStyle/>
        <a:p>
          <a:endParaRPr lang="it-IT"/>
        </a:p>
      </dgm:t>
    </dgm:pt>
    <dgm:pt modelId="{22447096-10EC-4CE8-A189-F4E145496F30}" type="sibTrans" cxnId="{65D0310A-3C53-4496-A4CA-7137E15A7A17}">
      <dgm:prSet/>
      <dgm:spPr/>
      <dgm:t>
        <a:bodyPr/>
        <a:lstStyle/>
        <a:p>
          <a:endParaRPr lang="it-IT"/>
        </a:p>
      </dgm:t>
    </dgm:pt>
    <dgm:pt modelId="{E4AB0459-CC8C-4903-B0B4-18373CA9290D}" type="pres">
      <dgm:prSet presAssocID="{0A40AA5A-C75C-4702-9778-9FD6CC7C8B3E}" presName="linearFlow" presStyleCnt="0">
        <dgm:presLayoutVars>
          <dgm:dir/>
          <dgm:resizeHandles val="exact"/>
        </dgm:presLayoutVars>
      </dgm:prSet>
      <dgm:spPr/>
    </dgm:pt>
    <dgm:pt modelId="{5E063443-480B-4724-8C49-91FD10B1DEC7}" type="pres">
      <dgm:prSet presAssocID="{6E4587F8-A95B-4EFE-9385-3C7028D0C282}" presName="composite" presStyleCnt="0"/>
      <dgm:spPr/>
    </dgm:pt>
    <dgm:pt modelId="{B504FD3B-0AC2-4CB2-A851-65C68632AC78}" type="pres">
      <dgm:prSet presAssocID="{6E4587F8-A95B-4EFE-9385-3C7028D0C282}" presName="imgShp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  <dgm:pt modelId="{BD95F94A-79A6-4519-ACBF-17CBC93D3A62}" type="pres">
      <dgm:prSet presAssocID="{6E4587F8-A95B-4EFE-9385-3C7028D0C282}" presName="txShp" presStyleLbl="node1" presStyleIdx="0" presStyleCnt="5">
        <dgm:presLayoutVars>
          <dgm:bulletEnabled val="1"/>
        </dgm:presLayoutVars>
      </dgm:prSet>
      <dgm:spPr/>
    </dgm:pt>
    <dgm:pt modelId="{53B9A38C-276C-4E12-AA2F-E6B07C65FDAA}" type="pres">
      <dgm:prSet presAssocID="{55A697B6-DD9C-4449-8CF2-538668ACA967}" presName="spacing" presStyleCnt="0"/>
      <dgm:spPr/>
    </dgm:pt>
    <dgm:pt modelId="{07FB130D-DDC4-4FEB-8174-F23430C042DD}" type="pres">
      <dgm:prSet presAssocID="{E13237D3-1518-4E50-AABA-A6474AA52837}" presName="composite" presStyleCnt="0"/>
      <dgm:spPr/>
    </dgm:pt>
    <dgm:pt modelId="{539A3AE7-BA6D-47B0-86F4-AF2B3A129209}" type="pres">
      <dgm:prSet presAssocID="{E13237D3-1518-4E50-AABA-A6474AA52837}" presName="imgShp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8148CF50-BD1B-416D-9387-54FE63EC3B7A}" type="pres">
      <dgm:prSet presAssocID="{E13237D3-1518-4E50-AABA-A6474AA52837}" presName="txShp" presStyleLbl="node1" presStyleIdx="1" presStyleCnt="5">
        <dgm:presLayoutVars>
          <dgm:bulletEnabled val="1"/>
        </dgm:presLayoutVars>
      </dgm:prSet>
      <dgm:spPr/>
    </dgm:pt>
    <dgm:pt modelId="{DF875173-CEF8-4814-B483-C187C8E99B5A}" type="pres">
      <dgm:prSet presAssocID="{202B9F7B-7075-40C3-8ACD-815ACD8BE750}" presName="spacing" presStyleCnt="0"/>
      <dgm:spPr/>
    </dgm:pt>
    <dgm:pt modelId="{9EE44D21-296A-4512-B757-7521D78F375B}" type="pres">
      <dgm:prSet presAssocID="{63F6F972-D827-4C2F-B12B-6E277305E686}" presName="composite" presStyleCnt="0"/>
      <dgm:spPr/>
    </dgm:pt>
    <dgm:pt modelId="{6D8200DB-D520-4EFA-AA64-7293DF4DD9B9}" type="pres">
      <dgm:prSet presAssocID="{63F6F972-D827-4C2F-B12B-6E277305E686}" presName="imgShp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B15583CC-40AB-4FD1-8425-94156C6B5682}" type="pres">
      <dgm:prSet presAssocID="{63F6F972-D827-4C2F-B12B-6E277305E686}" presName="txShp" presStyleLbl="node1" presStyleIdx="2" presStyleCnt="5">
        <dgm:presLayoutVars>
          <dgm:bulletEnabled val="1"/>
        </dgm:presLayoutVars>
      </dgm:prSet>
      <dgm:spPr/>
    </dgm:pt>
    <dgm:pt modelId="{ED3FC155-A451-430B-AC2A-3BA9371A7A0E}" type="pres">
      <dgm:prSet presAssocID="{BE2084EC-F4FC-48F5-94CC-A669E40D1C88}" presName="spacing" presStyleCnt="0"/>
      <dgm:spPr/>
    </dgm:pt>
    <dgm:pt modelId="{72889037-BF31-47B1-B45C-DA7F6A974534}" type="pres">
      <dgm:prSet presAssocID="{D6A9CC22-72E7-40C9-BF91-ECA63D15AC08}" presName="composite" presStyleCnt="0"/>
      <dgm:spPr/>
    </dgm:pt>
    <dgm:pt modelId="{5DAA39F1-5C24-4322-BD6F-C4DFC367B8CC}" type="pres">
      <dgm:prSet presAssocID="{D6A9CC22-72E7-40C9-BF91-ECA63D15AC08}" presName="imgShp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2DF3D56D-5494-4CEF-9FAD-E86B05DE6C27}" type="pres">
      <dgm:prSet presAssocID="{D6A9CC22-72E7-40C9-BF91-ECA63D15AC08}" presName="txShp" presStyleLbl="node1" presStyleIdx="3" presStyleCnt="5">
        <dgm:presLayoutVars>
          <dgm:bulletEnabled val="1"/>
        </dgm:presLayoutVars>
      </dgm:prSet>
      <dgm:spPr/>
    </dgm:pt>
    <dgm:pt modelId="{2332ECAA-B19A-4DC5-BCD6-07D9B18DFAD1}" type="pres">
      <dgm:prSet presAssocID="{34A1FD28-7F9C-45AE-A54E-C9C789BA02AC}" presName="spacing" presStyleCnt="0"/>
      <dgm:spPr/>
    </dgm:pt>
    <dgm:pt modelId="{D4CEC438-DD65-4EA2-BEA9-A73C2EA81B65}" type="pres">
      <dgm:prSet presAssocID="{0C8012ED-DC4E-4CBC-ADAF-829FE0FCA237}" presName="composite" presStyleCnt="0"/>
      <dgm:spPr/>
    </dgm:pt>
    <dgm:pt modelId="{226F930B-BE09-4FDA-8C58-F925B81874EE}" type="pres">
      <dgm:prSet presAssocID="{0C8012ED-DC4E-4CBC-ADAF-829FE0FCA237}" presName="imgShp" presStyleLbl="fg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  <dgm:pt modelId="{662C3480-1D63-4D62-9355-996962D040FD}" type="pres">
      <dgm:prSet presAssocID="{0C8012ED-DC4E-4CBC-ADAF-829FE0FCA237}" presName="txShp" presStyleLbl="node1" presStyleIdx="4" presStyleCnt="5">
        <dgm:presLayoutVars>
          <dgm:bulletEnabled val="1"/>
        </dgm:presLayoutVars>
      </dgm:prSet>
      <dgm:spPr/>
    </dgm:pt>
  </dgm:ptLst>
  <dgm:cxnLst>
    <dgm:cxn modelId="{286E84C5-D75E-4A6A-83ED-41B2E79646C3}" type="presOf" srcId="{0C8012ED-DC4E-4CBC-ADAF-829FE0FCA237}" destId="{662C3480-1D63-4D62-9355-996962D040FD}" srcOrd="0" destOrd="0" presId="urn:microsoft.com/office/officeart/2005/8/layout/vList3"/>
    <dgm:cxn modelId="{23EFA161-691E-4DEC-A513-5ECA66CEF32E}" type="presOf" srcId="{63F6F972-D827-4C2F-B12B-6E277305E686}" destId="{B15583CC-40AB-4FD1-8425-94156C6B5682}" srcOrd="0" destOrd="0" presId="urn:microsoft.com/office/officeart/2005/8/layout/vList3"/>
    <dgm:cxn modelId="{65D0310A-3C53-4496-A4CA-7137E15A7A17}" srcId="{0A40AA5A-C75C-4702-9778-9FD6CC7C8B3E}" destId="{0C8012ED-DC4E-4CBC-ADAF-829FE0FCA237}" srcOrd="4" destOrd="0" parTransId="{32B88399-C56A-4B58-A8FB-FF9E63FBC57F}" sibTransId="{22447096-10EC-4CE8-A189-F4E145496F30}"/>
    <dgm:cxn modelId="{EBB783D1-B9EE-4637-AEB3-C9485ACDAC71}" type="presOf" srcId="{D6A9CC22-72E7-40C9-BF91-ECA63D15AC08}" destId="{2DF3D56D-5494-4CEF-9FAD-E86B05DE6C27}" srcOrd="0" destOrd="0" presId="urn:microsoft.com/office/officeart/2005/8/layout/vList3"/>
    <dgm:cxn modelId="{86805517-D311-4F9B-95C8-A564D87BEB26}" type="presOf" srcId="{E13237D3-1518-4E50-AABA-A6474AA52837}" destId="{8148CF50-BD1B-416D-9387-54FE63EC3B7A}" srcOrd="0" destOrd="0" presId="urn:microsoft.com/office/officeart/2005/8/layout/vList3"/>
    <dgm:cxn modelId="{6C7C732D-6D24-432F-AFA9-79DE873B5854}" srcId="{0A40AA5A-C75C-4702-9778-9FD6CC7C8B3E}" destId="{D6A9CC22-72E7-40C9-BF91-ECA63D15AC08}" srcOrd="3" destOrd="0" parTransId="{4D6A1853-EE8A-49DA-92A3-44109A357B1F}" sibTransId="{34A1FD28-7F9C-45AE-A54E-C9C789BA02AC}"/>
    <dgm:cxn modelId="{C5322D8B-20FB-4282-9EBE-004CF917B03B}" type="presOf" srcId="{6E4587F8-A95B-4EFE-9385-3C7028D0C282}" destId="{BD95F94A-79A6-4519-ACBF-17CBC93D3A62}" srcOrd="0" destOrd="0" presId="urn:microsoft.com/office/officeart/2005/8/layout/vList3"/>
    <dgm:cxn modelId="{DFA07B8D-7905-49DB-A021-0C4D24BE1495}" srcId="{0A40AA5A-C75C-4702-9778-9FD6CC7C8B3E}" destId="{E13237D3-1518-4E50-AABA-A6474AA52837}" srcOrd="1" destOrd="0" parTransId="{7C051378-BC42-49EB-AECE-916DCF36C635}" sibTransId="{202B9F7B-7075-40C3-8ACD-815ACD8BE750}"/>
    <dgm:cxn modelId="{05B6EDEA-265F-474E-B0DD-BB0ED671E190}" srcId="{0A40AA5A-C75C-4702-9778-9FD6CC7C8B3E}" destId="{63F6F972-D827-4C2F-B12B-6E277305E686}" srcOrd="2" destOrd="0" parTransId="{2BBE95C3-2DBC-4A4D-9F7C-349B1FDC737D}" sibTransId="{BE2084EC-F4FC-48F5-94CC-A669E40D1C88}"/>
    <dgm:cxn modelId="{2A98BC28-4F7D-4CD3-9E52-D5EA7C669620}" srcId="{0A40AA5A-C75C-4702-9778-9FD6CC7C8B3E}" destId="{6E4587F8-A95B-4EFE-9385-3C7028D0C282}" srcOrd="0" destOrd="0" parTransId="{34607FF0-6129-49D1-B638-2B7FE35B5559}" sibTransId="{55A697B6-DD9C-4449-8CF2-538668ACA967}"/>
    <dgm:cxn modelId="{170B5640-38AA-4276-A1DE-988CF4CEF2A9}" type="presOf" srcId="{0A40AA5A-C75C-4702-9778-9FD6CC7C8B3E}" destId="{E4AB0459-CC8C-4903-B0B4-18373CA9290D}" srcOrd="0" destOrd="0" presId="urn:microsoft.com/office/officeart/2005/8/layout/vList3"/>
    <dgm:cxn modelId="{DE5997BC-D7FD-4056-8D40-080D6C87AB87}" type="presParOf" srcId="{E4AB0459-CC8C-4903-B0B4-18373CA9290D}" destId="{5E063443-480B-4724-8C49-91FD10B1DEC7}" srcOrd="0" destOrd="0" presId="urn:microsoft.com/office/officeart/2005/8/layout/vList3"/>
    <dgm:cxn modelId="{37171DE2-E67D-442C-8E6C-4CED2D0A987B}" type="presParOf" srcId="{5E063443-480B-4724-8C49-91FD10B1DEC7}" destId="{B504FD3B-0AC2-4CB2-A851-65C68632AC78}" srcOrd="0" destOrd="0" presId="urn:microsoft.com/office/officeart/2005/8/layout/vList3"/>
    <dgm:cxn modelId="{A8A4D27F-15FA-40D7-B4B1-348366DF6B8E}" type="presParOf" srcId="{5E063443-480B-4724-8C49-91FD10B1DEC7}" destId="{BD95F94A-79A6-4519-ACBF-17CBC93D3A62}" srcOrd="1" destOrd="0" presId="urn:microsoft.com/office/officeart/2005/8/layout/vList3"/>
    <dgm:cxn modelId="{FE5E5BC4-B44C-416C-9D9E-1E05D14A133A}" type="presParOf" srcId="{E4AB0459-CC8C-4903-B0B4-18373CA9290D}" destId="{53B9A38C-276C-4E12-AA2F-E6B07C65FDAA}" srcOrd="1" destOrd="0" presId="urn:microsoft.com/office/officeart/2005/8/layout/vList3"/>
    <dgm:cxn modelId="{490CD189-F02D-4FA2-B5F3-7F4CBB4B8081}" type="presParOf" srcId="{E4AB0459-CC8C-4903-B0B4-18373CA9290D}" destId="{07FB130D-DDC4-4FEB-8174-F23430C042DD}" srcOrd="2" destOrd="0" presId="urn:microsoft.com/office/officeart/2005/8/layout/vList3"/>
    <dgm:cxn modelId="{C173ECA4-2983-40D3-9076-E36E06470964}" type="presParOf" srcId="{07FB130D-DDC4-4FEB-8174-F23430C042DD}" destId="{539A3AE7-BA6D-47B0-86F4-AF2B3A129209}" srcOrd="0" destOrd="0" presId="urn:microsoft.com/office/officeart/2005/8/layout/vList3"/>
    <dgm:cxn modelId="{8B5D6AC8-E21A-4400-93D8-B6823C7428A0}" type="presParOf" srcId="{07FB130D-DDC4-4FEB-8174-F23430C042DD}" destId="{8148CF50-BD1B-416D-9387-54FE63EC3B7A}" srcOrd="1" destOrd="0" presId="urn:microsoft.com/office/officeart/2005/8/layout/vList3"/>
    <dgm:cxn modelId="{5E5B9D76-1D13-4506-841D-06CFD962342C}" type="presParOf" srcId="{E4AB0459-CC8C-4903-B0B4-18373CA9290D}" destId="{DF875173-CEF8-4814-B483-C187C8E99B5A}" srcOrd="3" destOrd="0" presId="urn:microsoft.com/office/officeart/2005/8/layout/vList3"/>
    <dgm:cxn modelId="{702B93AE-E472-4871-9832-79F6A1ABB821}" type="presParOf" srcId="{E4AB0459-CC8C-4903-B0B4-18373CA9290D}" destId="{9EE44D21-296A-4512-B757-7521D78F375B}" srcOrd="4" destOrd="0" presId="urn:microsoft.com/office/officeart/2005/8/layout/vList3"/>
    <dgm:cxn modelId="{59873335-FF73-4947-990D-6877E16E086B}" type="presParOf" srcId="{9EE44D21-296A-4512-B757-7521D78F375B}" destId="{6D8200DB-D520-4EFA-AA64-7293DF4DD9B9}" srcOrd="0" destOrd="0" presId="urn:microsoft.com/office/officeart/2005/8/layout/vList3"/>
    <dgm:cxn modelId="{DBDCCAC1-F593-483D-BEE2-2B2659DD6FBA}" type="presParOf" srcId="{9EE44D21-296A-4512-B757-7521D78F375B}" destId="{B15583CC-40AB-4FD1-8425-94156C6B5682}" srcOrd="1" destOrd="0" presId="urn:microsoft.com/office/officeart/2005/8/layout/vList3"/>
    <dgm:cxn modelId="{4FA66154-0B11-4585-838A-4A51661F306B}" type="presParOf" srcId="{E4AB0459-CC8C-4903-B0B4-18373CA9290D}" destId="{ED3FC155-A451-430B-AC2A-3BA9371A7A0E}" srcOrd="5" destOrd="0" presId="urn:microsoft.com/office/officeart/2005/8/layout/vList3"/>
    <dgm:cxn modelId="{CCBE5545-9BE9-4BCC-A831-3C33BFF7937B}" type="presParOf" srcId="{E4AB0459-CC8C-4903-B0B4-18373CA9290D}" destId="{72889037-BF31-47B1-B45C-DA7F6A974534}" srcOrd="6" destOrd="0" presId="urn:microsoft.com/office/officeart/2005/8/layout/vList3"/>
    <dgm:cxn modelId="{D6B9189C-C47F-4375-A496-4F4418A4D9C6}" type="presParOf" srcId="{72889037-BF31-47B1-B45C-DA7F6A974534}" destId="{5DAA39F1-5C24-4322-BD6F-C4DFC367B8CC}" srcOrd="0" destOrd="0" presId="urn:microsoft.com/office/officeart/2005/8/layout/vList3"/>
    <dgm:cxn modelId="{2B48AF75-5E27-452A-BC57-6DE8408F297C}" type="presParOf" srcId="{72889037-BF31-47B1-B45C-DA7F6A974534}" destId="{2DF3D56D-5494-4CEF-9FAD-E86B05DE6C27}" srcOrd="1" destOrd="0" presId="urn:microsoft.com/office/officeart/2005/8/layout/vList3"/>
    <dgm:cxn modelId="{2C0C8FF0-BDB4-45E0-B748-9458130484C8}" type="presParOf" srcId="{E4AB0459-CC8C-4903-B0B4-18373CA9290D}" destId="{2332ECAA-B19A-4DC5-BCD6-07D9B18DFAD1}" srcOrd="7" destOrd="0" presId="urn:microsoft.com/office/officeart/2005/8/layout/vList3"/>
    <dgm:cxn modelId="{9434F939-D7E6-4973-A900-5941C4855E57}" type="presParOf" srcId="{E4AB0459-CC8C-4903-B0B4-18373CA9290D}" destId="{D4CEC438-DD65-4EA2-BEA9-A73C2EA81B65}" srcOrd="8" destOrd="0" presId="urn:microsoft.com/office/officeart/2005/8/layout/vList3"/>
    <dgm:cxn modelId="{490C00B0-49D8-4613-943B-A5975C2C04DA}" type="presParOf" srcId="{D4CEC438-DD65-4EA2-BEA9-A73C2EA81B65}" destId="{226F930B-BE09-4FDA-8C58-F925B81874EE}" srcOrd="0" destOrd="0" presId="urn:microsoft.com/office/officeart/2005/8/layout/vList3"/>
    <dgm:cxn modelId="{4CF7E1AD-8F18-450C-86F0-D1376AA9DDD5}" type="presParOf" srcId="{D4CEC438-DD65-4EA2-BEA9-A73C2EA81B65}" destId="{662C3480-1D63-4D62-9355-996962D040F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40AA5A-C75C-4702-9778-9FD6CC7C8B3E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6E4587F8-A95B-4EFE-9385-3C7028D0C282}">
      <dgm:prSet phldrT="[Texto]"/>
      <dgm:spPr/>
      <dgm:t>
        <a:bodyPr/>
        <a:lstStyle/>
        <a:p>
          <a:r>
            <a:rPr lang="es-419" b="1" dirty="0" smtClean="0"/>
            <a:t>Infraestructura</a:t>
          </a:r>
          <a:endParaRPr lang="it-IT" b="1" dirty="0"/>
        </a:p>
      </dgm:t>
    </dgm:pt>
    <dgm:pt modelId="{34607FF0-6129-49D1-B638-2B7FE35B5559}" type="parTrans" cxnId="{2A98BC28-4F7D-4CD3-9E52-D5EA7C669620}">
      <dgm:prSet/>
      <dgm:spPr/>
      <dgm:t>
        <a:bodyPr/>
        <a:lstStyle/>
        <a:p>
          <a:endParaRPr lang="it-IT"/>
        </a:p>
      </dgm:t>
    </dgm:pt>
    <dgm:pt modelId="{55A697B6-DD9C-4449-8CF2-538668ACA967}" type="sibTrans" cxnId="{2A98BC28-4F7D-4CD3-9E52-D5EA7C669620}">
      <dgm:prSet/>
      <dgm:spPr/>
      <dgm:t>
        <a:bodyPr/>
        <a:lstStyle/>
        <a:p>
          <a:endParaRPr lang="it-IT"/>
        </a:p>
      </dgm:t>
    </dgm:pt>
    <dgm:pt modelId="{E13237D3-1518-4E50-AABA-A6474AA52837}">
      <dgm:prSet phldrT="[Texto]"/>
      <dgm:spPr/>
      <dgm:t>
        <a:bodyPr/>
        <a:lstStyle/>
        <a:p>
          <a:r>
            <a:rPr lang="es-419" dirty="0" smtClean="0"/>
            <a:t>Data Management</a:t>
          </a:r>
          <a:endParaRPr lang="it-IT" b="1" dirty="0"/>
        </a:p>
      </dgm:t>
    </dgm:pt>
    <dgm:pt modelId="{7C051378-BC42-49EB-AECE-916DCF36C635}" type="parTrans" cxnId="{DFA07B8D-7905-49DB-A021-0C4D24BE1495}">
      <dgm:prSet/>
      <dgm:spPr/>
      <dgm:t>
        <a:bodyPr/>
        <a:lstStyle/>
        <a:p>
          <a:endParaRPr lang="it-IT"/>
        </a:p>
      </dgm:t>
    </dgm:pt>
    <dgm:pt modelId="{202B9F7B-7075-40C3-8ACD-815ACD8BE750}" type="sibTrans" cxnId="{DFA07B8D-7905-49DB-A021-0C4D24BE1495}">
      <dgm:prSet/>
      <dgm:spPr/>
      <dgm:t>
        <a:bodyPr/>
        <a:lstStyle/>
        <a:p>
          <a:endParaRPr lang="it-IT"/>
        </a:p>
      </dgm:t>
    </dgm:pt>
    <dgm:pt modelId="{63F6F972-D827-4C2F-B12B-6E277305E686}">
      <dgm:prSet phldrT="[Texto]"/>
      <dgm:spPr/>
      <dgm:t>
        <a:bodyPr/>
        <a:lstStyle/>
        <a:p>
          <a:r>
            <a:rPr lang="es-419" smtClean="0"/>
            <a:t>Creacion de contenidos y analisis.</a:t>
          </a:r>
          <a:endParaRPr lang="it-IT" b="1" dirty="0"/>
        </a:p>
      </dgm:t>
    </dgm:pt>
    <dgm:pt modelId="{2BBE95C3-2DBC-4A4D-9F7C-349B1FDC737D}" type="parTrans" cxnId="{05B6EDEA-265F-474E-B0DD-BB0ED671E190}">
      <dgm:prSet/>
      <dgm:spPr/>
      <dgm:t>
        <a:bodyPr/>
        <a:lstStyle/>
        <a:p>
          <a:endParaRPr lang="it-IT"/>
        </a:p>
      </dgm:t>
    </dgm:pt>
    <dgm:pt modelId="{BE2084EC-F4FC-48F5-94CC-A669E40D1C88}" type="sibTrans" cxnId="{05B6EDEA-265F-474E-B0DD-BB0ED671E190}">
      <dgm:prSet/>
      <dgm:spPr/>
      <dgm:t>
        <a:bodyPr/>
        <a:lstStyle/>
        <a:p>
          <a:endParaRPr lang="it-IT"/>
        </a:p>
      </dgm:t>
    </dgm:pt>
    <dgm:pt modelId="{D6A9CC22-72E7-40C9-BF91-ECA63D15AC08}">
      <dgm:prSet phldrT="[Texto]"/>
      <dgm:spPr/>
      <dgm:t>
        <a:bodyPr/>
        <a:lstStyle/>
        <a:p>
          <a:r>
            <a:rPr lang="es-419" smtClean="0"/>
            <a:t>Compartir resultados </a:t>
          </a:r>
          <a:endParaRPr lang="it-IT" b="1" dirty="0"/>
        </a:p>
      </dgm:t>
    </dgm:pt>
    <dgm:pt modelId="{4D6A1853-EE8A-49DA-92A3-44109A357B1F}" type="parTrans" cxnId="{6C7C732D-6D24-432F-AFA9-79DE873B5854}">
      <dgm:prSet/>
      <dgm:spPr/>
      <dgm:t>
        <a:bodyPr/>
        <a:lstStyle/>
        <a:p>
          <a:endParaRPr lang="it-IT"/>
        </a:p>
      </dgm:t>
    </dgm:pt>
    <dgm:pt modelId="{34A1FD28-7F9C-45AE-A54E-C9C789BA02AC}" type="sibTrans" cxnId="{6C7C732D-6D24-432F-AFA9-79DE873B5854}">
      <dgm:prSet/>
      <dgm:spPr/>
      <dgm:t>
        <a:bodyPr/>
        <a:lstStyle/>
        <a:p>
          <a:endParaRPr lang="it-IT"/>
        </a:p>
      </dgm:t>
    </dgm:pt>
    <dgm:pt modelId="{E3B33206-F73F-4863-9C8C-D81AAFCD932E}">
      <dgm:prSet/>
      <dgm:spPr/>
      <dgm:t>
        <a:bodyPr/>
        <a:lstStyle/>
        <a:p>
          <a:r>
            <a:rPr lang="es-419" dirty="0" smtClean="0"/>
            <a:t>Gestion  de plataforma</a:t>
          </a:r>
          <a:endParaRPr lang="it-IT" dirty="0"/>
        </a:p>
      </dgm:t>
    </dgm:pt>
    <dgm:pt modelId="{ED8AC837-9E77-4098-B0AC-28D43D2D08E0}" type="parTrans" cxnId="{88288998-1662-499A-9B6D-A2F719611042}">
      <dgm:prSet/>
      <dgm:spPr/>
      <dgm:t>
        <a:bodyPr/>
        <a:lstStyle/>
        <a:p>
          <a:endParaRPr lang="it-IT"/>
        </a:p>
      </dgm:t>
    </dgm:pt>
    <dgm:pt modelId="{82302630-E5CF-4A76-8FF6-988836AB67B1}" type="sibTrans" cxnId="{88288998-1662-499A-9B6D-A2F719611042}">
      <dgm:prSet/>
      <dgm:spPr/>
      <dgm:t>
        <a:bodyPr/>
        <a:lstStyle/>
        <a:p>
          <a:endParaRPr lang="it-IT"/>
        </a:p>
      </dgm:t>
    </dgm:pt>
    <dgm:pt modelId="{4B7C0EF6-BCB5-4488-A237-21E72EDD7E6A}">
      <dgm:prSet/>
      <dgm:spPr/>
      <dgm:t>
        <a:bodyPr/>
        <a:lstStyle/>
        <a:p>
          <a:r>
            <a:rPr lang="es-419" dirty="0" smtClean="0"/>
            <a:t>Servicios Cloud</a:t>
          </a:r>
          <a:endParaRPr lang="it-IT" dirty="0"/>
        </a:p>
      </dgm:t>
    </dgm:pt>
    <dgm:pt modelId="{03B4063C-0F52-42B0-8EDE-8781008D792C}" type="parTrans" cxnId="{80032E84-D0E7-439D-A0DF-3ECA945DAA3B}">
      <dgm:prSet/>
      <dgm:spPr/>
      <dgm:t>
        <a:bodyPr/>
        <a:lstStyle/>
        <a:p>
          <a:endParaRPr lang="it-IT"/>
        </a:p>
      </dgm:t>
    </dgm:pt>
    <dgm:pt modelId="{2A31DF8D-FB5B-4BB7-ADD8-9AECA60EC1EA}" type="sibTrans" cxnId="{80032E84-D0E7-439D-A0DF-3ECA945DAA3B}">
      <dgm:prSet/>
      <dgm:spPr/>
      <dgm:t>
        <a:bodyPr/>
        <a:lstStyle/>
        <a:p>
          <a:endParaRPr lang="it-IT"/>
        </a:p>
      </dgm:t>
    </dgm:pt>
    <dgm:pt modelId="{10A04325-6B44-4F36-85E4-A86A62E04829}">
      <dgm:prSet/>
      <dgm:spPr/>
      <dgm:t>
        <a:bodyPr/>
        <a:lstStyle/>
        <a:p>
          <a:r>
            <a:rPr lang="es-419" dirty="0" smtClean="0"/>
            <a:t>Administracion de usuarios y seguridad</a:t>
          </a:r>
          <a:endParaRPr lang="it-IT" dirty="0"/>
        </a:p>
      </dgm:t>
    </dgm:pt>
    <dgm:pt modelId="{DEF9886C-AF15-4E23-95B1-E6CE67D3BB58}" type="parTrans" cxnId="{18B5FDE7-2C8B-4562-9779-E175BC41B9DC}">
      <dgm:prSet/>
      <dgm:spPr/>
      <dgm:t>
        <a:bodyPr/>
        <a:lstStyle/>
        <a:p>
          <a:endParaRPr lang="it-IT"/>
        </a:p>
      </dgm:t>
    </dgm:pt>
    <dgm:pt modelId="{4C6E4240-43A3-467D-A818-2F0CAE6781BF}" type="sibTrans" cxnId="{18B5FDE7-2C8B-4562-9779-E175BC41B9DC}">
      <dgm:prSet/>
      <dgm:spPr/>
      <dgm:t>
        <a:bodyPr/>
        <a:lstStyle/>
        <a:p>
          <a:endParaRPr lang="it-IT"/>
        </a:p>
      </dgm:t>
    </dgm:pt>
    <dgm:pt modelId="{279599AB-0D89-4F03-930A-1C41AEF421E2}">
      <dgm:prSet/>
      <dgm:spPr/>
      <dgm:t>
        <a:bodyPr/>
        <a:lstStyle/>
        <a:p>
          <a:r>
            <a:rPr lang="es-419" dirty="0" smtClean="0"/>
            <a:t>Conectividad a Fuentes de Datos</a:t>
          </a:r>
          <a:endParaRPr lang="it-IT" dirty="0"/>
        </a:p>
      </dgm:t>
    </dgm:pt>
    <dgm:pt modelId="{88C31864-7D0C-4A69-A834-B7A021DB64F5}" type="parTrans" cxnId="{38060854-12F8-429B-97C0-EF5081530D1E}">
      <dgm:prSet/>
      <dgm:spPr/>
      <dgm:t>
        <a:bodyPr/>
        <a:lstStyle/>
        <a:p>
          <a:endParaRPr lang="it-IT"/>
        </a:p>
      </dgm:t>
    </dgm:pt>
    <dgm:pt modelId="{7C271CEB-308A-44AA-92B9-78BDEF9C09AB}" type="sibTrans" cxnId="{38060854-12F8-429B-97C0-EF5081530D1E}">
      <dgm:prSet/>
      <dgm:spPr/>
      <dgm:t>
        <a:bodyPr/>
        <a:lstStyle/>
        <a:p>
          <a:endParaRPr lang="it-IT"/>
        </a:p>
      </dgm:t>
    </dgm:pt>
    <dgm:pt modelId="{33367CE1-3684-483D-B1C9-E6445178E03E}">
      <dgm:prSet phldrT="[Texto]"/>
      <dgm:spPr/>
      <dgm:t>
        <a:bodyPr/>
        <a:lstStyle/>
        <a:p>
          <a:r>
            <a:rPr lang="es-419" dirty="0" smtClean="0"/>
            <a:t>Governabilidad  y Gestion de Metadatos</a:t>
          </a:r>
          <a:endParaRPr lang="it-IT" b="1" dirty="0"/>
        </a:p>
      </dgm:t>
    </dgm:pt>
    <dgm:pt modelId="{7F8D54F9-667B-4325-B47D-DA41BCE35514}" type="parTrans" cxnId="{17803CD4-BD13-463D-8181-6B7F9D4C29C2}">
      <dgm:prSet/>
      <dgm:spPr/>
      <dgm:t>
        <a:bodyPr/>
        <a:lstStyle/>
        <a:p>
          <a:endParaRPr lang="it-IT"/>
        </a:p>
      </dgm:t>
    </dgm:pt>
    <dgm:pt modelId="{284BA290-2CAA-489F-AC88-BE4DD3856D09}" type="sibTrans" cxnId="{17803CD4-BD13-463D-8181-6B7F9D4C29C2}">
      <dgm:prSet/>
      <dgm:spPr/>
      <dgm:t>
        <a:bodyPr/>
        <a:lstStyle/>
        <a:p>
          <a:endParaRPr lang="it-IT"/>
        </a:p>
      </dgm:t>
    </dgm:pt>
    <dgm:pt modelId="{92C6181A-658C-4D82-AE7B-1BA4C50A28CB}">
      <dgm:prSet phldrT="[Texto]"/>
      <dgm:spPr/>
      <dgm:t>
        <a:bodyPr/>
        <a:lstStyle/>
        <a:p>
          <a:r>
            <a:rPr lang="es-419" dirty="0" smtClean="0"/>
            <a:t>Estraccion de contenidos autonomos, ETL y Data Storage</a:t>
          </a:r>
          <a:endParaRPr lang="it-IT" b="1" dirty="0"/>
        </a:p>
      </dgm:t>
    </dgm:pt>
    <dgm:pt modelId="{3ADA2E23-2BD7-4931-BF07-AD59DB5754AD}" type="parTrans" cxnId="{B60300F8-79CA-4B83-B554-C2CCED49531A}">
      <dgm:prSet/>
      <dgm:spPr/>
      <dgm:t>
        <a:bodyPr/>
        <a:lstStyle/>
        <a:p>
          <a:endParaRPr lang="it-IT"/>
        </a:p>
      </dgm:t>
    </dgm:pt>
    <dgm:pt modelId="{D9083297-10C9-4BEE-B32E-7DA0585EBDB8}" type="sibTrans" cxnId="{B60300F8-79CA-4B83-B554-C2CCED49531A}">
      <dgm:prSet/>
      <dgm:spPr/>
      <dgm:t>
        <a:bodyPr/>
        <a:lstStyle/>
        <a:p>
          <a:endParaRPr lang="it-IT"/>
        </a:p>
      </dgm:t>
    </dgm:pt>
    <dgm:pt modelId="{30F5FA36-845C-4968-8CD0-D3E45A4AA084}">
      <dgm:prSet phldrT="[Texto]"/>
      <dgm:spPr/>
      <dgm:t>
        <a:bodyPr/>
        <a:lstStyle/>
        <a:p>
          <a:r>
            <a:rPr lang="es-419" dirty="0" smtClean="0"/>
            <a:t>Servicios autonomos de Preparacion de datos</a:t>
          </a:r>
          <a:endParaRPr lang="it-IT" b="1" dirty="0"/>
        </a:p>
      </dgm:t>
    </dgm:pt>
    <dgm:pt modelId="{48D4F1FA-EEFD-4094-92E8-F26BC123F795}" type="parTrans" cxnId="{EDB25835-578A-483F-9301-1D71E2F6712B}">
      <dgm:prSet/>
      <dgm:spPr/>
      <dgm:t>
        <a:bodyPr/>
        <a:lstStyle/>
        <a:p>
          <a:endParaRPr lang="it-IT"/>
        </a:p>
      </dgm:t>
    </dgm:pt>
    <dgm:pt modelId="{377AA6B9-24B8-4326-940E-55E8D1BA040B}" type="sibTrans" cxnId="{EDB25835-578A-483F-9301-1D71E2F6712B}">
      <dgm:prSet/>
      <dgm:spPr/>
      <dgm:t>
        <a:bodyPr/>
        <a:lstStyle/>
        <a:p>
          <a:endParaRPr lang="it-IT"/>
        </a:p>
      </dgm:t>
    </dgm:pt>
    <dgm:pt modelId="{34B2043D-E36E-47FB-ABED-4A0E4772A034}">
      <dgm:prSet phldrT="[Texto]"/>
      <dgm:spPr/>
      <dgm:t>
        <a:bodyPr/>
        <a:lstStyle/>
        <a:p>
          <a:r>
            <a:rPr lang="es-419" dirty="0" smtClean="0"/>
            <a:t>Analitica avanzada incorporada</a:t>
          </a:r>
          <a:endParaRPr lang="it-IT" b="1" dirty="0"/>
        </a:p>
      </dgm:t>
    </dgm:pt>
    <dgm:pt modelId="{045F692D-A1E3-42FD-87C1-BF17676BD8F5}" type="parTrans" cxnId="{3A9AA5F6-7649-4815-8A9C-0328BA8F2E5B}">
      <dgm:prSet/>
      <dgm:spPr/>
      <dgm:t>
        <a:bodyPr/>
        <a:lstStyle/>
        <a:p>
          <a:endParaRPr lang="it-IT"/>
        </a:p>
      </dgm:t>
    </dgm:pt>
    <dgm:pt modelId="{D50BA632-11AD-4F63-80A3-161C4E93EAD1}" type="sibTrans" cxnId="{3A9AA5F6-7649-4815-8A9C-0328BA8F2E5B}">
      <dgm:prSet/>
      <dgm:spPr/>
      <dgm:t>
        <a:bodyPr/>
        <a:lstStyle/>
        <a:p>
          <a:endParaRPr lang="it-IT"/>
        </a:p>
      </dgm:t>
    </dgm:pt>
    <dgm:pt modelId="{914104C2-B3DB-48E2-AA3A-B9F1CA8ACFE0}">
      <dgm:prSet phldrT="[Texto]"/>
      <dgm:spPr/>
      <dgm:t>
        <a:bodyPr/>
        <a:lstStyle/>
        <a:p>
          <a:r>
            <a:rPr lang="es-419" smtClean="0"/>
            <a:t>Exploracion visual interactiva </a:t>
          </a:r>
          <a:endParaRPr lang="it-IT" b="1" dirty="0"/>
        </a:p>
      </dgm:t>
    </dgm:pt>
    <dgm:pt modelId="{AC163750-F12D-4271-9382-C65D4A6CC7E3}" type="parTrans" cxnId="{ED57A10C-3FE8-4248-91F6-4EF103B64F95}">
      <dgm:prSet/>
      <dgm:spPr/>
      <dgm:t>
        <a:bodyPr/>
        <a:lstStyle/>
        <a:p>
          <a:endParaRPr lang="it-IT"/>
        </a:p>
      </dgm:t>
    </dgm:pt>
    <dgm:pt modelId="{9027FC84-93C3-459D-835A-160099A9B398}" type="sibTrans" cxnId="{ED57A10C-3FE8-4248-91F6-4EF103B64F95}">
      <dgm:prSet/>
      <dgm:spPr/>
      <dgm:t>
        <a:bodyPr/>
        <a:lstStyle/>
        <a:p>
          <a:endParaRPr lang="it-IT"/>
        </a:p>
      </dgm:t>
    </dgm:pt>
    <dgm:pt modelId="{5465B361-C026-4688-B524-EBB4FB43CE2C}">
      <dgm:prSet phldrT="[Texto]"/>
      <dgm:spPr/>
      <dgm:t>
        <a:bodyPr/>
        <a:lstStyle/>
        <a:p>
          <a:r>
            <a:rPr lang="es-419" dirty="0" smtClean="0"/>
            <a:t>Funciones de exploracion para equipos moviles</a:t>
          </a:r>
          <a:endParaRPr lang="it-IT" b="1" dirty="0"/>
        </a:p>
      </dgm:t>
    </dgm:pt>
    <dgm:pt modelId="{F1A6EA62-E449-459E-AEFC-50225BA3CFF0}" type="parTrans" cxnId="{FB867881-32A9-4ED8-87C3-D897625672A8}">
      <dgm:prSet/>
      <dgm:spPr/>
      <dgm:t>
        <a:bodyPr/>
        <a:lstStyle/>
        <a:p>
          <a:endParaRPr lang="it-IT"/>
        </a:p>
      </dgm:t>
    </dgm:pt>
    <dgm:pt modelId="{28C150A4-2667-4D87-904F-0C8ED45D74C4}" type="sibTrans" cxnId="{FB867881-32A9-4ED8-87C3-D897625672A8}">
      <dgm:prSet/>
      <dgm:spPr/>
      <dgm:t>
        <a:bodyPr/>
        <a:lstStyle/>
        <a:p>
          <a:endParaRPr lang="it-IT"/>
        </a:p>
      </dgm:t>
    </dgm:pt>
    <dgm:pt modelId="{CBDA43B4-8D5F-420C-842A-95C4BA9F59D4}">
      <dgm:prSet phldrT="[Texto]"/>
      <dgm:spPr/>
      <dgm:t>
        <a:bodyPr/>
        <a:lstStyle/>
        <a:p>
          <a:r>
            <a:rPr lang="es-419" dirty="0" smtClean="0"/>
            <a:t>Incorporacion de contenido analitico</a:t>
          </a:r>
          <a:endParaRPr lang="it-IT" b="1" dirty="0"/>
        </a:p>
      </dgm:t>
    </dgm:pt>
    <dgm:pt modelId="{5E0CADB6-BFC1-4249-80F4-E05A6E836286}" type="parTrans" cxnId="{29B99566-A1AA-4F96-832E-C2D33363CBEA}">
      <dgm:prSet/>
      <dgm:spPr/>
      <dgm:t>
        <a:bodyPr/>
        <a:lstStyle/>
        <a:p>
          <a:endParaRPr lang="it-IT"/>
        </a:p>
      </dgm:t>
    </dgm:pt>
    <dgm:pt modelId="{714477E7-E363-48F7-9E8D-9ADA3560925D}" type="sibTrans" cxnId="{29B99566-A1AA-4F96-832E-C2D33363CBEA}">
      <dgm:prSet/>
      <dgm:spPr/>
      <dgm:t>
        <a:bodyPr/>
        <a:lstStyle/>
        <a:p>
          <a:endParaRPr lang="it-IT"/>
        </a:p>
      </dgm:t>
    </dgm:pt>
    <dgm:pt modelId="{2B084948-8FAF-4499-9E03-460A8A8A2E6C}">
      <dgm:prSet phldrT="[Texto]"/>
      <dgm:spPr/>
      <dgm:t>
        <a:bodyPr/>
        <a:lstStyle/>
        <a:p>
          <a:r>
            <a:rPr lang="es-419" dirty="0" smtClean="0"/>
            <a:t>Publicacion de contenido analitico.</a:t>
          </a:r>
          <a:endParaRPr lang="it-IT" b="1" dirty="0"/>
        </a:p>
      </dgm:t>
    </dgm:pt>
    <dgm:pt modelId="{F0DA6762-B0B8-4867-9152-FB895DB47B2E}" type="parTrans" cxnId="{5D0535F7-77A8-4C5D-B64B-C4AB8666E421}">
      <dgm:prSet/>
      <dgm:spPr/>
      <dgm:t>
        <a:bodyPr/>
        <a:lstStyle/>
        <a:p>
          <a:endParaRPr lang="it-IT"/>
        </a:p>
      </dgm:t>
    </dgm:pt>
    <dgm:pt modelId="{15AEAE29-8DEA-4EE0-92A8-82DA2A88FC29}" type="sibTrans" cxnId="{5D0535F7-77A8-4C5D-B64B-C4AB8666E421}">
      <dgm:prSet/>
      <dgm:spPr/>
      <dgm:t>
        <a:bodyPr/>
        <a:lstStyle/>
        <a:p>
          <a:endParaRPr lang="it-IT"/>
        </a:p>
      </dgm:t>
    </dgm:pt>
    <dgm:pt modelId="{779DFDD5-6348-482A-9A66-8795E0128F63}">
      <dgm:prSet phldrT="[Texto]"/>
      <dgm:spPr/>
      <dgm:t>
        <a:bodyPr/>
        <a:lstStyle/>
        <a:p>
          <a:r>
            <a:rPr lang="es-419" dirty="0" smtClean="0"/>
            <a:t>Colaboracion y BI Social: </a:t>
          </a:r>
          <a:endParaRPr lang="it-IT" b="1" dirty="0"/>
        </a:p>
      </dgm:t>
    </dgm:pt>
    <dgm:pt modelId="{DE7143B8-BF70-44BD-9C14-C184EE62D078}" type="parTrans" cxnId="{8E9498C8-1B00-47A4-A8D9-D81EAED5C0C6}">
      <dgm:prSet/>
      <dgm:spPr/>
      <dgm:t>
        <a:bodyPr/>
        <a:lstStyle/>
        <a:p>
          <a:endParaRPr lang="it-IT"/>
        </a:p>
      </dgm:t>
    </dgm:pt>
    <dgm:pt modelId="{AF02C9E6-98BE-47B3-B988-242810E4A837}" type="sibTrans" cxnId="{8E9498C8-1B00-47A4-A8D9-D81EAED5C0C6}">
      <dgm:prSet/>
      <dgm:spPr/>
      <dgm:t>
        <a:bodyPr/>
        <a:lstStyle/>
        <a:p>
          <a:endParaRPr lang="it-IT"/>
        </a:p>
      </dgm:t>
    </dgm:pt>
    <dgm:pt modelId="{51D73F8B-3079-444F-A6EC-FDB7A7CD091C}" type="pres">
      <dgm:prSet presAssocID="{0A40AA5A-C75C-4702-9778-9FD6CC7C8B3E}" presName="linearFlow" presStyleCnt="0">
        <dgm:presLayoutVars>
          <dgm:dir/>
          <dgm:animLvl val="lvl"/>
          <dgm:resizeHandles val="exact"/>
        </dgm:presLayoutVars>
      </dgm:prSet>
      <dgm:spPr/>
    </dgm:pt>
    <dgm:pt modelId="{F572210E-4365-4DC6-83E4-EA8A59366F83}" type="pres">
      <dgm:prSet presAssocID="{6E4587F8-A95B-4EFE-9385-3C7028D0C282}" presName="composite" presStyleCnt="0"/>
      <dgm:spPr/>
    </dgm:pt>
    <dgm:pt modelId="{8C11E18E-B914-4BCE-A0CB-80253BC69513}" type="pres">
      <dgm:prSet presAssocID="{6E4587F8-A95B-4EFE-9385-3C7028D0C282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AED176CE-6F88-4AD4-AD90-302858EDC479}" type="pres">
      <dgm:prSet presAssocID="{6E4587F8-A95B-4EFE-9385-3C7028D0C28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7777C8C-4796-417E-89BF-A92B966D03F2}" type="pres">
      <dgm:prSet presAssocID="{55A697B6-DD9C-4449-8CF2-538668ACA967}" presName="sp" presStyleCnt="0"/>
      <dgm:spPr/>
    </dgm:pt>
    <dgm:pt modelId="{730147B1-4622-41D4-9746-6C5D3689380F}" type="pres">
      <dgm:prSet presAssocID="{E13237D3-1518-4E50-AABA-A6474AA52837}" presName="composite" presStyleCnt="0"/>
      <dgm:spPr/>
    </dgm:pt>
    <dgm:pt modelId="{80F008E9-2E48-4F90-87C8-2BFE41B4B5AC}" type="pres">
      <dgm:prSet presAssocID="{E13237D3-1518-4E50-AABA-A6474AA52837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06C57FE-72DD-424E-A2CF-C392E7AE28F3}" type="pres">
      <dgm:prSet presAssocID="{E13237D3-1518-4E50-AABA-A6474AA52837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444613-CADA-4B64-9E07-45623CF990FC}" type="pres">
      <dgm:prSet presAssocID="{202B9F7B-7075-40C3-8ACD-815ACD8BE750}" presName="sp" presStyleCnt="0"/>
      <dgm:spPr/>
    </dgm:pt>
    <dgm:pt modelId="{864ECE63-4CAB-412D-B7A1-7F0124E704D7}" type="pres">
      <dgm:prSet presAssocID="{63F6F972-D827-4C2F-B12B-6E277305E686}" presName="composite" presStyleCnt="0"/>
      <dgm:spPr/>
    </dgm:pt>
    <dgm:pt modelId="{7FD077BB-6DEB-4230-8A2E-48204AD28165}" type="pres">
      <dgm:prSet presAssocID="{63F6F972-D827-4C2F-B12B-6E277305E68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ED4731D-EF8B-457C-90A3-65F11E4FD02D}" type="pres">
      <dgm:prSet presAssocID="{63F6F972-D827-4C2F-B12B-6E277305E686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5C747EF-6E81-42C6-9A09-3D1550F7CD74}" type="pres">
      <dgm:prSet presAssocID="{BE2084EC-F4FC-48F5-94CC-A669E40D1C88}" presName="sp" presStyleCnt="0"/>
      <dgm:spPr/>
    </dgm:pt>
    <dgm:pt modelId="{8B4973FF-BCEF-4D1F-8FB9-08A199005122}" type="pres">
      <dgm:prSet presAssocID="{D6A9CC22-72E7-40C9-BF91-ECA63D15AC08}" presName="composite" presStyleCnt="0"/>
      <dgm:spPr/>
    </dgm:pt>
    <dgm:pt modelId="{BD7F9CA0-F9AA-4D36-A521-1E865AB07822}" type="pres">
      <dgm:prSet presAssocID="{D6A9CC22-72E7-40C9-BF91-ECA63D15AC08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E2946AB-B969-4C97-A478-FAE382725D32}" type="pres">
      <dgm:prSet presAssocID="{D6A9CC22-72E7-40C9-BF91-ECA63D15AC08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5B6EDEA-265F-474E-B0DD-BB0ED671E190}" srcId="{0A40AA5A-C75C-4702-9778-9FD6CC7C8B3E}" destId="{63F6F972-D827-4C2F-B12B-6E277305E686}" srcOrd="2" destOrd="0" parTransId="{2BBE95C3-2DBC-4A4D-9F7C-349B1FDC737D}" sibTransId="{BE2084EC-F4FC-48F5-94CC-A669E40D1C88}"/>
    <dgm:cxn modelId="{17803CD4-BD13-463D-8181-6B7F9D4C29C2}" srcId="{E13237D3-1518-4E50-AABA-A6474AA52837}" destId="{33367CE1-3684-483D-B1C9-E6445178E03E}" srcOrd="0" destOrd="0" parTransId="{7F8D54F9-667B-4325-B47D-DA41BCE35514}" sibTransId="{284BA290-2CAA-489F-AC88-BE4DD3856D09}"/>
    <dgm:cxn modelId="{B60300F8-79CA-4B83-B554-C2CCED49531A}" srcId="{E13237D3-1518-4E50-AABA-A6474AA52837}" destId="{92C6181A-658C-4D82-AE7B-1BA4C50A28CB}" srcOrd="1" destOrd="0" parTransId="{3ADA2E23-2BD7-4931-BF07-AD59DB5754AD}" sibTransId="{D9083297-10C9-4BEE-B32E-7DA0585EBDB8}"/>
    <dgm:cxn modelId="{41DCF2AD-A0E8-452C-86B8-612AD88B8029}" type="presOf" srcId="{0A40AA5A-C75C-4702-9778-9FD6CC7C8B3E}" destId="{51D73F8B-3079-444F-A6EC-FDB7A7CD091C}" srcOrd="0" destOrd="0" presId="urn:microsoft.com/office/officeart/2005/8/layout/chevron2"/>
    <dgm:cxn modelId="{8E9498C8-1B00-47A4-A8D9-D81EAED5C0C6}" srcId="{D6A9CC22-72E7-40C9-BF91-ECA63D15AC08}" destId="{779DFDD5-6348-482A-9A66-8795E0128F63}" srcOrd="2" destOrd="0" parTransId="{DE7143B8-BF70-44BD-9C14-C184EE62D078}" sibTransId="{AF02C9E6-98BE-47B3-B988-242810E4A837}"/>
    <dgm:cxn modelId="{CBA2C87D-EF2B-4765-8855-EA319E81C05F}" type="presOf" srcId="{92C6181A-658C-4D82-AE7B-1BA4C50A28CB}" destId="{406C57FE-72DD-424E-A2CF-C392E7AE28F3}" srcOrd="0" destOrd="1" presId="urn:microsoft.com/office/officeart/2005/8/layout/chevron2"/>
    <dgm:cxn modelId="{FB867881-32A9-4ED8-87C3-D897625672A8}" srcId="{63F6F972-D827-4C2F-B12B-6E277305E686}" destId="{5465B361-C026-4688-B524-EBB4FB43CE2C}" srcOrd="2" destOrd="0" parTransId="{F1A6EA62-E449-459E-AEFC-50225BA3CFF0}" sibTransId="{28C150A4-2667-4D87-904F-0C8ED45D74C4}"/>
    <dgm:cxn modelId="{719A89E5-DD19-49B9-A856-8AE151875CB4}" type="presOf" srcId="{63F6F972-D827-4C2F-B12B-6E277305E686}" destId="{7FD077BB-6DEB-4230-8A2E-48204AD28165}" srcOrd="0" destOrd="0" presId="urn:microsoft.com/office/officeart/2005/8/layout/chevron2"/>
    <dgm:cxn modelId="{29B99566-A1AA-4F96-832E-C2D33363CBEA}" srcId="{D6A9CC22-72E7-40C9-BF91-ECA63D15AC08}" destId="{CBDA43B4-8D5F-420C-842A-95C4BA9F59D4}" srcOrd="0" destOrd="0" parTransId="{5E0CADB6-BFC1-4249-80F4-E05A6E836286}" sibTransId="{714477E7-E363-48F7-9E8D-9ADA3560925D}"/>
    <dgm:cxn modelId="{FAA4725A-43F4-42F2-93D7-8D02C70A155A}" type="presOf" srcId="{914104C2-B3DB-48E2-AA3A-B9F1CA8ACFE0}" destId="{1ED4731D-EF8B-457C-90A3-65F11E4FD02D}" srcOrd="0" destOrd="1" presId="urn:microsoft.com/office/officeart/2005/8/layout/chevron2"/>
    <dgm:cxn modelId="{ED57A10C-3FE8-4248-91F6-4EF103B64F95}" srcId="{63F6F972-D827-4C2F-B12B-6E277305E686}" destId="{914104C2-B3DB-48E2-AA3A-B9F1CA8ACFE0}" srcOrd="1" destOrd="0" parTransId="{AC163750-F12D-4271-9382-C65D4A6CC7E3}" sibTransId="{9027FC84-93C3-459D-835A-160099A9B398}"/>
    <dgm:cxn modelId="{6FE068E1-A666-455D-937E-071A3BF5253E}" type="presOf" srcId="{D6A9CC22-72E7-40C9-BF91-ECA63D15AC08}" destId="{BD7F9CA0-F9AA-4D36-A521-1E865AB07822}" srcOrd="0" destOrd="0" presId="urn:microsoft.com/office/officeart/2005/8/layout/chevron2"/>
    <dgm:cxn modelId="{5D0535F7-77A8-4C5D-B64B-C4AB8666E421}" srcId="{D6A9CC22-72E7-40C9-BF91-ECA63D15AC08}" destId="{2B084948-8FAF-4499-9E03-460A8A8A2E6C}" srcOrd="1" destOrd="0" parTransId="{F0DA6762-B0B8-4867-9152-FB895DB47B2E}" sibTransId="{15AEAE29-8DEA-4EE0-92A8-82DA2A88FC29}"/>
    <dgm:cxn modelId="{7ECDEC5A-7A06-4F39-9FE2-4249F64D5AE9}" type="presOf" srcId="{33367CE1-3684-483D-B1C9-E6445178E03E}" destId="{406C57FE-72DD-424E-A2CF-C392E7AE28F3}" srcOrd="0" destOrd="0" presId="urn:microsoft.com/office/officeart/2005/8/layout/chevron2"/>
    <dgm:cxn modelId="{02637F71-7F46-4968-9224-56A2740CFD5F}" type="presOf" srcId="{279599AB-0D89-4F03-930A-1C41AEF421E2}" destId="{AED176CE-6F88-4AD4-AD90-302858EDC479}" srcOrd="0" destOrd="3" presId="urn:microsoft.com/office/officeart/2005/8/layout/chevron2"/>
    <dgm:cxn modelId="{2D9734D4-D601-48B5-9DC7-29AE40C1E0DC}" type="presOf" srcId="{E3B33206-F73F-4863-9C8C-D81AAFCD932E}" destId="{AED176CE-6F88-4AD4-AD90-302858EDC479}" srcOrd="0" destOrd="0" presId="urn:microsoft.com/office/officeart/2005/8/layout/chevron2"/>
    <dgm:cxn modelId="{88288998-1662-499A-9B6D-A2F719611042}" srcId="{6E4587F8-A95B-4EFE-9385-3C7028D0C282}" destId="{E3B33206-F73F-4863-9C8C-D81AAFCD932E}" srcOrd="0" destOrd="0" parTransId="{ED8AC837-9E77-4098-B0AC-28D43D2D08E0}" sibTransId="{82302630-E5CF-4A76-8FF6-988836AB67B1}"/>
    <dgm:cxn modelId="{3A9AA5F6-7649-4815-8A9C-0328BA8F2E5B}" srcId="{63F6F972-D827-4C2F-B12B-6E277305E686}" destId="{34B2043D-E36E-47FB-ABED-4A0E4772A034}" srcOrd="0" destOrd="0" parTransId="{045F692D-A1E3-42FD-87C1-BF17676BD8F5}" sibTransId="{D50BA632-11AD-4F63-80A3-161C4E93EAD1}"/>
    <dgm:cxn modelId="{BB7E682D-F944-41D5-8C62-FEBAA0929F48}" type="presOf" srcId="{5465B361-C026-4688-B524-EBB4FB43CE2C}" destId="{1ED4731D-EF8B-457C-90A3-65F11E4FD02D}" srcOrd="0" destOrd="2" presId="urn:microsoft.com/office/officeart/2005/8/layout/chevron2"/>
    <dgm:cxn modelId="{586E7149-9E2F-4A85-878E-B1F5C797560B}" type="presOf" srcId="{CBDA43B4-8D5F-420C-842A-95C4BA9F59D4}" destId="{0E2946AB-B969-4C97-A478-FAE382725D32}" srcOrd="0" destOrd="0" presId="urn:microsoft.com/office/officeart/2005/8/layout/chevron2"/>
    <dgm:cxn modelId="{A78BEBAC-0964-4B7B-845F-C1A62EACF73E}" type="presOf" srcId="{4B7C0EF6-BCB5-4488-A237-21E72EDD7E6A}" destId="{AED176CE-6F88-4AD4-AD90-302858EDC479}" srcOrd="0" destOrd="1" presId="urn:microsoft.com/office/officeart/2005/8/layout/chevron2"/>
    <dgm:cxn modelId="{EDB25835-578A-483F-9301-1D71E2F6712B}" srcId="{E13237D3-1518-4E50-AABA-A6474AA52837}" destId="{30F5FA36-845C-4968-8CD0-D3E45A4AA084}" srcOrd="2" destOrd="0" parTransId="{48D4F1FA-EEFD-4094-92E8-F26BC123F795}" sibTransId="{377AA6B9-24B8-4326-940E-55E8D1BA040B}"/>
    <dgm:cxn modelId="{E8B99DA6-2B2C-482A-9DCD-EB6035BB942B}" type="presOf" srcId="{30F5FA36-845C-4968-8CD0-D3E45A4AA084}" destId="{406C57FE-72DD-424E-A2CF-C392E7AE28F3}" srcOrd="0" destOrd="2" presId="urn:microsoft.com/office/officeart/2005/8/layout/chevron2"/>
    <dgm:cxn modelId="{47DDCC57-9500-40A5-BBFC-7A04B5FC0F57}" type="presOf" srcId="{34B2043D-E36E-47FB-ABED-4A0E4772A034}" destId="{1ED4731D-EF8B-457C-90A3-65F11E4FD02D}" srcOrd="0" destOrd="0" presId="urn:microsoft.com/office/officeart/2005/8/layout/chevron2"/>
    <dgm:cxn modelId="{778F4DC3-E417-4A33-840A-54B9B1339EE7}" type="presOf" srcId="{2B084948-8FAF-4499-9E03-460A8A8A2E6C}" destId="{0E2946AB-B969-4C97-A478-FAE382725D32}" srcOrd="0" destOrd="1" presId="urn:microsoft.com/office/officeart/2005/8/layout/chevron2"/>
    <dgm:cxn modelId="{18B5FDE7-2C8B-4562-9779-E175BC41B9DC}" srcId="{6E4587F8-A95B-4EFE-9385-3C7028D0C282}" destId="{10A04325-6B44-4F36-85E4-A86A62E04829}" srcOrd="2" destOrd="0" parTransId="{DEF9886C-AF15-4E23-95B1-E6CE67D3BB58}" sibTransId="{4C6E4240-43A3-467D-A818-2F0CAE6781BF}"/>
    <dgm:cxn modelId="{C23199C0-E36E-4372-92D7-9DBBBEFD49CA}" type="presOf" srcId="{6E4587F8-A95B-4EFE-9385-3C7028D0C282}" destId="{8C11E18E-B914-4BCE-A0CB-80253BC69513}" srcOrd="0" destOrd="0" presId="urn:microsoft.com/office/officeart/2005/8/layout/chevron2"/>
    <dgm:cxn modelId="{38060854-12F8-429B-97C0-EF5081530D1E}" srcId="{6E4587F8-A95B-4EFE-9385-3C7028D0C282}" destId="{279599AB-0D89-4F03-930A-1C41AEF421E2}" srcOrd="3" destOrd="0" parTransId="{88C31864-7D0C-4A69-A834-B7A021DB64F5}" sibTransId="{7C271CEB-308A-44AA-92B9-78BDEF9C09AB}"/>
    <dgm:cxn modelId="{80032E84-D0E7-439D-A0DF-3ECA945DAA3B}" srcId="{6E4587F8-A95B-4EFE-9385-3C7028D0C282}" destId="{4B7C0EF6-BCB5-4488-A237-21E72EDD7E6A}" srcOrd="1" destOrd="0" parTransId="{03B4063C-0F52-42B0-8EDE-8781008D792C}" sibTransId="{2A31DF8D-FB5B-4BB7-ADD8-9AECA60EC1EA}"/>
    <dgm:cxn modelId="{938F5EC8-70AB-42F0-AC12-C8A7F7EABD37}" type="presOf" srcId="{10A04325-6B44-4F36-85E4-A86A62E04829}" destId="{AED176CE-6F88-4AD4-AD90-302858EDC479}" srcOrd="0" destOrd="2" presId="urn:microsoft.com/office/officeart/2005/8/layout/chevron2"/>
    <dgm:cxn modelId="{6C7C732D-6D24-432F-AFA9-79DE873B5854}" srcId="{0A40AA5A-C75C-4702-9778-9FD6CC7C8B3E}" destId="{D6A9CC22-72E7-40C9-BF91-ECA63D15AC08}" srcOrd="3" destOrd="0" parTransId="{4D6A1853-EE8A-49DA-92A3-44109A357B1F}" sibTransId="{34A1FD28-7F9C-45AE-A54E-C9C789BA02AC}"/>
    <dgm:cxn modelId="{2A98BC28-4F7D-4CD3-9E52-D5EA7C669620}" srcId="{0A40AA5A-C75C-4702-9778-9FD6CC7C8B3E}" destId="{6E4587F8-A95B-4EFE-9385-3C7028D0C282}" srcOrd="0" destOrd="0" parTransId="{34607FF0-6129-49D1-B638-2B7FE35B5559}" sibTransId="{55A697B6-DD9C-4449-8CF2-538668ACA967}"/>
    <dgm:cxn modelId="{BE6D7C7B-FCBC-4017-8DCF-C981C47782AA}" type="presOf" srcId="{779DFDD5-6348-482A-9A66-8795E0128F63}" destId="{0E2946AB-B969-4C97-A478-FAE382725D32}" srcOrd="0" destOrd="2" presId="urn:microsoft.com/office/officeart/2005/8/layout/chevron2"/>
    <dgm:cxn modelId="{66502D5D-8B56-4215-ACB3-AB7F9B0F4E73}" type="presOf" srcId="{E13237D3-1518-4E50-AABA-A6474AA52837}" destId="{80F008E9-2E48-4F90-87C8-2BFE41B4B5AC}" srcOrd="0" destOrd="0" presId="urn:microsoft.com/office/officeart/2005/8/layout/chevron2"/>
    <dgm:cxn modelId="{DFA07B8D-7905-49DB-A021-0C4D24BE1495}" srcId="{0A40AA5A-C75C-4702-9778-9FD6CC7C8B3E}" destId="{E13237D3-1518-4E50-AABA-A6474AA52837}" srcOrd="1" destOrd="0" parTransId="{7C051378-BC42-49EB-AECE-916DCF36C635}" sibTransId="{202B9F7B-7075-40C3-8ACD-815ACD8BE750}"/>
    <dgm:cxn modelId="{CB5C53E3-99E4-487A-AD76-BA3DFAE7A0B9}" type="presParOf" srcId="{51D73F8B-3079-444F-A6EC-FDB7A7CD091C}" destId="{F572210E-4365-4DC6-83E4-EA8A59366F83}" srcOrd="0" destOrd="0" presId="urn:microsoft.com/office/officeart/2005/8/layout/chevron2"/>
    <dgm:cxn modelId="{CC9CAEC7-0E74-46D6-8296-39F6A72048DA}" type="presParOf" srcId="{F572210E-4365-4DC6-83E4-EA8A59366F83}" destId="{8C11E18E-B914-4BCE-A0CB-80253BC69513}" srcOrd="0" destOrd="0" presId="urn:microsoft.com/office/officeart/2005/8/layout/chevron2"/>
    <dgm:cxn modelId="{FEC0B3B1-BC5D-4250-824D-56D14C5D6F95}" type="presParOf" srcId="{F572210E-4365-4DC6-83E4-EA8A59366F83}" destId="{AED176CE-6F88-4AD4-AD90-302858EDC479}" srcOrd="1" destOrd="0" presId="urn:microsoft.com/office/officeart/2005/8/layout/chevron2"/>
    <dgm:cxn modelId="{CDA031D8-645F-4F58-8C65-765FD3836612}" type="presParOf" srcId="{51D73F8B-3079-444F-A6EC-FDB7A7CD091C}" destId="{67777C8C-4796-417E-89BF-A92B966D03F2}" srcOrd="1" destOrd="0" presId="urn:microsoft.com/office/officeart/2005/8/layout/chevron2"/>
    <dgm:cxn modelId="{F25DA9A6-4B8A-4BDF-929D-ACCC74A31D69}" type="presParOf" srcId="{51D73F8B-3079-444F-A6EC-FDB7A7CD091C}" destId="{730147B1-4622-41D4-9746-6C5D3689380F}" srcOrd="2" destOrd="0" presId="urn:microsoft.com/office/officeart/2005/8/layout/chevron2"/>
    <dgm:cxn modelId="{E0A863EF-B148-4EFC-AE80-3E37FEAABC11}" type="presParOf" srcId="{730147B1-4622-41D4-9746-6C5D3689380F}" destId="{80F008E9-2E48-4F90-87C8-2BFE41B4B5AC}" srcOrd="0" destOrd="0" presId="urn:microsoft.com/office/officeart/2005/8/layout/chevron2"/>
    <dgm:cxn modelId="{042AE3DC-D044-45BA-8FAD-BC0DC2F48BBE}" type="presParOf" srcId="{730147B1-4622-41D4-9746-6C5D3689380F}" destId="{406C57FE-72DD-424E-A2CF-C392E7AE28F3}" srcOrd="1" destOrd="0" presId="urn:microsoft.com/office/officeart/2005/8/layout/chevron2"/>
    <dgm:cxn modelId="{79028127-BBFB-4D1E-832B-40D7A948D6C4}" type="presParOf" srcId="{51D73F8B-3079-444F-A6EC-FDB7A7CD091C}" destId="{08444613-CADA-4B64-9E07-45623CF990FC}" srcOrd="3" destOrd="0" presId="urn:microsoft.com/office/officeart/2005/8/layout/chevron2"/>
    <dgm:cxn modelId="{C52719AF-AD9E-4EE1-B814-CBC67165CA12}" type="presParOf" srcId="{51D73F8B-3079-444F-A6EC-FDB7A7CD091C}" destId="{864ECE63-4CAB-412D-B7A1-7F0124E704D7}" srcOrd="4" destOrd="0" presId="urn:microsoft.com/office/officeart/2005/8/layout/chevron2"/>
    <dgm:cxn modelId="{7D720FEE-CAC9-4189-99AB-194AC6B9641C}" type="presParOf" srcId="{864ECE63-4CAB-412D-B7A1-7F0124E704D7}" destId="{7FD077BB-6DEB-4230-8A2E-48204AD28165}" srcOrd="0" destOrd="0" presId="urn:microsoft.com/office/officeart/2005/8/layout/chevron2"/>
    <dgm:cxn modelId="{FE662FF2-0D2D-4660-B457-4EAB4512A810}" type="presParOf" srcId="{864ECE63-4CAB-412D-B7A1-7F0124E704D7}" destId="{1ED4731D-EF8B-457C-90A3-65F11E4FD02D}" srcOrd="1" destOrd="0" presId="urn:microsoft.com/office/officeart/2005/8/layout/chevron2"/>
    <dgm:cxn modelId="{3BE0062A-90DE-495B-A092-19AC0CFAF6F7}" type="presParOf" srcId="{51D73F8B-3079-444F-A6EC-FDB7A7CD091C}" destId="{55C747EF-6E81-42C6-9A09-3D1550F7CD74}" srcOrd="5" destOrd="0" presId="urn:microsoft.com/office/officeart/2005/8/layout/chevron2"/>
    <dgm:cxn modelId="{D578D52F-3201-434C-8974-36D54FA13B5D}" type="presParOf" srcId="{51D73F8B-3079-444F-A6EC-FDB7A7CD091C}" destId="{8B4973FF-BCEF-4D1F-8FB9-08A199005122}" srcOrd="6" destOrd="0" presId="urn:microsoft.com/office/officeart/2005/8/layout/chevron2"/>
    <dgm:cxn modelId="{9F504FF6-CC32-43BC-95F3-DF9B04CB83CE}" type="presParOf" srcId="{8B4973FF-BCEF-4D1F-8FB9-08A199005122}" destId="{BD7F9CA0-F9AA-4D36-A521-1E865AB07822}" srcOrd="0" destOrd="0" presId="urn:microsoft.com/office/officeart/2005/8/layout/chevron2"/>
    <dgm:cxn modelId="{A6EB706D-D6DB-4871-A258-2B13090BDACD}" type="presParOf" srcId="{8B4973FF-BCEF-4D1F-8FB9-08A199005122}" destId="{0E2946AB-B969-4C97-A478-FAE382725D3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5F94A-79A6-4519-ACBF-17CBC93D3A62}">
      <dsp:nvSpPr>
        <dsp:cNvPr id="0" name=""/>
        <dsp:cNvSpPr/>
      </dsp:nvSpPr>
      <dsp:spPr>
        <a:xfrm rot="10800000">
          <a:off x="1383149" y="452"/>
          <a:ext cx="4692761" cy="80455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478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2200" b="1" kern="1200" dirty="0" smtClean="0"/>
            <a:t>Agilidad y centralizacion de la plataforma</a:t>
          </a:r>
          <a:endParaRPr lang="it-IT" sz="2200" b="1" kern="1200" dirty="0"/>
        </a:p>
      </dsp:txBody>
      <dsp:txXfrm rot="10800000">
        <a:off x="1584287" y="452"/>
        <a:ext cx="4491623" cy="804552"/>
      </dsp:txXfrm>
    </dsp:sp>
    <dsp:sp modelId="{B504FD3B-0AC2-4CB2-A851-65C68632AC78}">
      <dsp:nvSpPr>
        <dsp:cNvPr id="0" name=""/>
        <dsp:cNvSpPr/>
      </dsp:nvSpPr>
      <dsp:spPr>
        <a:xfrm>
          <a:off x="980873" y="452"/>
          <a:ext cx="804552" cy="80455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148CF50-BD1B-416D-9387-54FE63EC3B7A}">
      <dsp:nvSpPr>
        <dsp:cNvPr id="0" name=""/>
        <dsp:cNvSpPr/>
      </dsp:nvSpPr>
      <dsp:spPr>
        <a:xfrm rot="10800000">
          <a:off x="1383149" y="1045170"/>
          <a:ext cx="4692761" cy="804552"/>
        </a:xfrm>
        <a:prstGeom prst="homePlate">
          <a:avLst/>
        </a:prstGeom>
        <a:gradFill rotWithShape="0">
          <a:gsLst>
            <a:gs pos="0">
              <a:schemeClr val="accent5">
                <a:hueOff val="4421170"/>
                <a:satOff val="-17963"/>
                <a:lumOff val="-3971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4421170"/>
                <a:satOff val="-17963"/>
                <a:lumOff val="-3971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4421170"/>
                <a:satOff val="-17963"/>
                <a:lumOff val="-3971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4421170"/>
                <a:satOff val="-17963"/>
                <a:lumOff val="-3971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4421170"/>
                <a:satOff val="-17963"/>
                <a:lumOff val="-3971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4421170"/>
                <a:satOff val="-17963"/>
                <a:lumOff val="-3971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4421170"/>
                <a:satOff val="-17963"/>
                <a:lumOff val="-3971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478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2200" b="1" kern="1200" dirty="0" smtClean="0"/>
            <a:t>Procesos analiticos descentralizados</a:t>
          </a:r>
          <a:endParaRPr lang="it-IT" sz="2200" b="1" kern="1200" dirty="0"/>
        </a:p>
      </dsp:txBody>
      <dsp:txXfrm rot="10800000">
        <a:off x="1584287" y="1045170"/>
        <a:ext cx="4491623" cy="804552"/>
      </dsp:txXfrm>
    </dsp:sp>
    <dsp:sp modelId="{539A3AE7-BA6D-47B0-86F4-AF2B3A129209}">
      <dsp:nvSpPr>
        <dsp:cNvPr id="0" name=""/>
        <dsp:cNvSpPr/>
      </dsp:nvSpPr>
      <dsp:spPr>
        <a:xfrm>
          <a:off x="980873" y="1045170"/>
          <a:ext cx="804552" cy="804552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15583CC-40AB-4FD1-8425-94156C6B5682}">
      <dsp:nvSpPr>
        <dsp:cNvPr id="0" name=""/>
        <dsp:cNvSpPr/>
      </dsp:nvSpPr>
      <dsp:spPr>
        <a:xfrm rot="10800000">
          <a:off x="1383149" y="2089887"/>
          <a:ext cx="4692761" cy="804552"/>
        </a:xfrm>
        <a:prstGeom prst="homePlate">
          <a:avLst/>
        </a:prstGeom>
        <a:gradFill rotWithShape="0">
          <a:gsLst>
            <a:gs pos="0">
              <a:schemeClr val="accent5">
                <a:hueOff val="8842340"/>
                <a:satOff val="-35925"/>
                <a:lumOff val="-7941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8842340"/>
                <a:satOff val="-35925"/>
                <a:lumOff val="-7941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8842340"/>
                <a:satOff val="-35925"/>
                <a:lumOff val="-7941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8842340"/>
                <a:satOff val="-35925"/>
                <a:lumOff val="-7941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8842340"/>
                <a:satOff val="-35925"/>
                <a:lumOff val="-7941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8842340"/>
                <a:satOff val="-35925"/>
                <a:lumOff val="-7941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8842340"/>
                <a:satOff val="-35925"/>
                <a:lumOff val="-7941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478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2200" b="1" kern="1200" dirty="0" smtClean="0"/>
            <a:t>Plataformas de Data Discovery</a:t>
          </a:r>
          <a:endParaRPr lang="it-IT" sz="2200" b="1" kern="1200" dirty="0"/>
        </a:p>
      </dsp:txBody>
      <dsp:txXfrm rot="10800000">
        <a:off x="1584287" y="2089887"/>
        <a:ext cx="4491623" cy="804552"/>
      </dsp:txXfrm>
    </dsp:sp>
    <dsp:sp modelId="{6D8200DB-D520-4EFA-AA64-7293DF4DD9B9}">
      <dsp:nvSpPr>
        <dsp:cNvPr id="0" name=""/>
        <dsp:cNvSpPr/>
      </dsp:nvSpPr>
      <dsp:spPr>
        <a:xfrm>
          <a:off x="980873" y="2089887"/>
          <a:ext cx="804552" cy="804552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DF3D56D-5494-4CEF-9FAD-E86B05DE6C27}">
      <dsp:nvSpPr>
        <dsp:cNvPr id="0" name=""/>
        <dsp:cNvSpPr/>
      </dsp:nvSpPr>
      <dsp:spPr>
        <a:xfrm rot="10800000">
          <a:off x="1383149" y="3134605"/>
          <a:ext cx="4692761" cy="804552"/>
        </a:xfrm>
        <a:prstGeom prst="homePlate">
          <a:avLst/>
        </a:prstGeom>
        <a:gradFill rotWithShape="0">
          <a:gsLst>
            <a:gs pos="0">
              <a:schemeClr val="accent5">
                <a:hueOff val="13263510"/>
                <a:satOff val="-53888"/>
                <a:lumOff val="-11912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13263510"/>
                <a:satOff val="-53888"/>
                <a:lumOff val="-11912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13263510"/>
                <a:satOff val="-53888"/>
                <a:lumOff val="-11912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13263510"/>
                <a:satOff val="-53888"/>
                <a:lumOff val="-11912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13263510"/>
                <a:satOff val="-53888"/>
                <a:lumOff val="-11912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13263510"/>
                <a:satOff val="-53888"/>
                <a:lumOff val="-11912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13263510"/>
                <a:satOff val="-53888"/>
                <a:lumOff val="-11912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478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2200" b="1" kern="1200" dirty="0" smtClean="0"/>
            <a:t>Funciones de BI incorporadas</a:t>
          </a:r>
          <a:endParaRPr lang="it-IT" sz="2200" b="1" kern="1200" dirty="0"/>
        </a:p>
      </dsp:txBody>
      <dsp:txXfrm rot="10800000">
        <a:off x="1584287" y="3134605"/>
        <a:ext cx="4491623" cy="804552"/>
      </dsp:txXfrm>
    </dsp:sp>
    <dsp:sp modelId="{5DAA39F1-5C24-4322-BD6F-C4DFC367B8CC}">
      <dsp:nvSpPr>
        <dsp:cNvPr id="0" name=""/>
        <dsp:cNvSpPr/>
      </dsp:nvSpPr>
      <dsp:spPr>
        <a:xfrm>
          <a:off x="980873" y="3134605"/>
          <a:ext cx="804552" cy="804552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62C3480-1D63-4D62-9355-996962D040FD}">
      <dsp:nvSpPr>
        <dsp:cNvPr id="0" name=""/>
        <dsp:cNvSpPr/>
      </dsp:nvSpPr>
      <dsp:spPr>
        <a:xfrm rot="10800000">
          <a:off x="1383149" y="4179322"/>
          <a:ext cx="4692761" cy="804552"/>
        </a:xfrm>
        <a:prstGeom prst="homePlate">
          <a:avLst/>
        </a:prstGeom>
        <a:gradFill rotWithShape="0">
          <a:gsLst>
            <a:gs pos="0">
              <a:schemeClr val="accent5">
                <a:hueOff val="17684680"/>
                <a:satOff val="-71851"/>
                <a:lumOff val="-15882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17684680"/>
                <a:satOff val="-71851"/>
                <a:lumOff val="-15882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17684680"/>
                <a:satOff val="-71851"/>
                <a:lumOff val="-15882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17684680"/>
                <a:satOff val="-71851"/>
                <a:lumOff val="-15882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17684680"/>
                <a:satOff val="-71851"/>
                <a:lumOff val="-15882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17684680"/>
                <a:satOff val="-71851"/>
                <a:lumOff val="-15882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17684680"/>
                <a:satOff val="-71851"/>
                <a:lumOff val="-15882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478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2200" b="1" kern="1200" dirty="0" smtClean="0"/>
            <a:t>Desarrollo de redes externas </a:t>
          </a:r>
          <a:endParaRPr lang="it-IT" sz="2200" b="1" kern="1200" dirty="0"/>
        </a:p>
      </dsp:txBody>
      <dsp:txXfrm rot="10800000">
        <a:off x="1584287" y="4179322"/>
        <a:ext cx="4491623" cy="804552"/>
      </dsp:txXfrm>
    </dsp:sp>
    <dsp:sp modelId="{226F930B-BE09-4FDA-8C58-F925B81874EE}">
      <dsp:nvSpPr>
        <dsp:cNvPr id="0" name=""/>
        <dsp:cNvSpPr/>
      </dsp:nvSpPr>
      <dsp:spPr>
        <a:xfrm>
          <a:off x="980873" y="4179322"/>
          <a:ext cx="804552" cy="804552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1E18E-B914-4BCE-A0CB-80253BC69513}">
      <dsp:nvSpPr>
        <dsp:cNvPr id="0" name=""/>
        <dsp:cNvSpPr/>
      </dsp:nvSpPr>
      <dsp:spPr>
        <a:xfrm rot="5400000">
          <a:off x="-202975" y="206947"/>
          <a:ext cx="1353167" cy="94721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900" b="1" kern="1200" dirty="0" smtClean="0"/>
            <a:t>Infraestructura</a:t>
          </a:r>
          <a:endParaRPr lang="it-IT" sz="900" b="1" kern="1200" dirty="0"/>
        </a:p>
      </dsp:txBody>
      <dsp:txXfrm rot="-5400000">
        <a:off x="1" y="477581"/>
        <a:ext cx="947217" cy="405950"/>
      </dsp:txXfrm>
    </dsp:sp>
    <dsp:sp modelId="{AED176CE-6F88-4AD4-AD90-302858EDC479}">
      <dsp:nvSpPr>
        <dsp:cNvPr id="0" name=""/>
        <dsp:cNvSpPr/>
      </dsp:nvSpPr>
      <dsp:spPr>
        <a:xfrm rot="5400000">
          <a:off x="2662121" y="-1710931"/>
          <a:ext cx="879558" cy="43093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Gestion  de plataforma</a:t>
          </a:r>
          <a:endParaRPr lang="it-IT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Servicios Cloud</a:t>
          </a:r>
          <a:endParaRPr lang="it-IT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Administracion de usuarios y seguridad</a:t>
          </a:r>
          <a:endParaRPr lang="it-IT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Conectividad a Fuentes de Datos</a:t>
          </a:r>
          <a:endParaRPr lang="it-IT" sz="1200" kern="1200" dirty="0"/>
        </a:p>
      </dsp:txBody>
      <dsp:txXfrm rot="-5400000">
        <a:off x="947217" y="46909"/>
        <a:ext cx="4266430" cy="793686"/>
      </dsp:txXfrm>
    </dsp:sp>
    <dsp:sp modelId="{80F008E9-2E48-4F90-87C8-2BFE41B4B5AC}">
      <dsp:nvSpPr>
        <dsp:cNvPr id="0" name=""/>
        <dsp:cNvSpPr/>
      </dsp:nvSpPr>
      <dsp:spPr>
        <a:xfrm rot="5400000">
          <a:off x="-202975" y="1414686"/>
          <a:ext cx="1353167" cy="947217"/>
        </a:xfrm>
        <a:prstGeom prst="chevron">
          <a:avLst/>
        </a:prstGeom>
        <a:gradFill rotWithShape="0">
          <a:gsLst>
            <a:gs pos="0">
              <a:schemeClr val="accent5">
                <a:hueOff val="5894893"/>
                <a:satOff val="-23950"/>
                <a:lumOff val="-5294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5894893"/>
                <a:satOff val="-23950"/>
                <a:lumOff val="-5294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5894893"/>
                <a:satOff val="-23950"/>
                <a:lumOff val="-5294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5894893"/>
                <a:satOff val="-23950"/>
                <a:lumOff val="-5294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5894893"/>
                <a:satOff val="-23950"/>
                <a:lumOff val="-5294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5894893"/>
                <a:satOff val="-23950"/>
                <a:lumOff val="-5294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5894893"/>
                <a:satOff val="-23950"/>
                <a:lumOff val="-5294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5894893"/>
              <a:satOff val="-23950"/>
              <a:lumOff val="-5294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900" kern="1200" dirty="0" smtClean="0"/>
            <a:t>Data Management</a:t>
          </a:r>
          <a:endParaRPr lang="it-IT" sz="900" b="1" kern="1200" dirty="0"/>
        </a:p>
      </dsp:txBody>
      <dsp:txXfrm rot="-5400000">
        <a:off x="1" y="1685320"/>
        <a:ext cx="947217" cy="405950"/>
      </dsp:txXfrm>
    </dsp:sp>
    <dsp:sp modelId="{406C57FE-72DD-424E-A2CF-C392E7AE28F3}">
      <dsp:nvSpPr>
        <dsp:cNvPr id="0" name=""/>
        <dsp:cNvSpPr/>
      </dsp:nvSpPr>
      <dsp:spPr>
        <a:xfrm rot="5400000">
          <a:off x="2662121" y="-503192"/>
          <a:ext cx="879558" cy="43093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894893"/>
              <a:satOff val="-23950"/>
              <a:lumOff val="-5294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Governabilidad  y Gestion de Metadatos</a:t>
          </a:r>
          <a:endParaRPr lang="it-IT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Estraccion de contenidos autonomos, ETL y Data Storage</a:t>
          </a:r>
          <a:endParaRPr lang="it-IT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Servicios autonomos de Preparacion de datos</a:t>
          </a:r>
          <a:endParaRPr lang="it-IT" sz="1200" b="1" kern="1200" dirty="0"/>
        </a:p>
      </dsp:txBody>
      <dsp:txXfrm rot="-5400000">
        <a:off x="947217" y="1254648"/>
        <a:ext cx="4266430" cy="793686"/>
      </dsp:txXfrm>
    </dsp:sp>
    <dsp:sp modelId="{7FD077BB-6DEB-4230-8A2E-48204AD28165}">
      <dsp:nvSpPr>
        <dsp:cNvPr id="0" name=""/>
        <dsp:cNvSpPr/>
      </dsp:nvSpPr>
      <dsp:spPr>
        <a:xfrm rot="5400000">
          <a:off x="-202975" y="2622424"/>
          <a:ext cx="1353167" cy="947217"/>
        </a:xfrm>
        <a:prstGeom prst="chevron">
          <a:avLst/>
        </a:prstGeom>
        <a:gradFill rotWithShape="0">
          <a:gsLst>
            <a:gs pos="0">
              <a:schemeClr val="accent5">
                <a:hueOff val="11789787"/>
                <a:satOff val="-47901"/>
                <a:lumOff val="-10588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11789787"/>
                <a:satOff val="-47901"/>
                <a:lumOff val="-10588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11789787"/>
                <a:satOff val="-47901"/>
                <a:lumOff val="-10588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11789787"/>
                <a:satOff val="-47901"/>
                <a:lumOff val="-10588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11789787"/>
                <a:satOff val="-47901"/>
                <a:lumOff val="-10588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11789787"/>
                <a:satOff val="-47901"/>
                <a:lumOff val="-10588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11789787"/>
                <a:satOff val="-47901"/>
                <a:lumOff val="-10588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11789787"/>
              <a:satOff val="-47901"/>
              <a:lumOff val="-10588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900" kern="1200" smtClean="0"/>
            <a:t>Creacion de contenidos y analisis.</a:t>
          </a:r>
          <a:endParaRPr lang="it-IT" sz="900" b="1" kern="1200" dirty="0"/>
        </a:p>
      </dsp:txBody>
      <dsp:txXfrm rot="-5400000">
        <a:off x="1" y="2893058"/>
        <a:ext cx="947217" cy="405950"/>
      </dsp:txXfrm>
    </dsp:sp>
    <dsp:sp modelId="{1ED4731D-EF8B-457C-90A3-65F11E4FD02D}">
      <dsp:nvSpPr>
        <dsp:cNvPr id="0" name=""/>
        <dsp:cNvSpPr/>
      </dsp:nvSpPr>
      <dsp:spPr>
        <a:xfrm rot="5400000">
          <a:off x="2662121" y="704545"/>
          <a:ext cx="879558" cy="43093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789787"/>
              <a:satOff val="-47901"/>
              <a:lumOff val="-10588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Analitica avanzada incorporada</a:t>
          </a:r>
          <a:endParaRPr lang="it-IT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smtClean="0"/>
            <a:t>Exploracion visual interactiva </a:t>
          </a:r>
          <a:endParaRPr lang="it-IT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Funciones de exploracion para equipos moviles</a:t>
          </a:r>
          <a:endParaRPr lang="it-IT" sz="1200" b="1" kern="1200" dirty="0"/>
        </a:p>
      </dsp:txBody>
      <dsp:txXfrm rot="-5400000">
        <a:off x="947217" y="2462385"/>
        <a:ext cx="4266430" cy="793686"/>
      </dsp:txXfrm>
    </dsp:sp>
    <dsp:sp modelId="{BD7F9CA0-F9AA-4D36-A521-1E865AB07822}">
      <dsp:nvSpPr>
        <dsp:cNvPr id="0" name=""/>
        <dsp:cNvSpPr/>
      </dsp:nvSpPr>
      <dsp:spPr>
        <a:xfrm rot="5400000">
          <a:off x="-202975" y="3830163"/>
          <a:ext cx="1353167" cy="947217"/>
        </a:xfrm>
        <a:prstGeom prst="chevron">
          <a:avLst/>
        </a:prstGeom>
        <a:gradFill rotWithShape="0">
          <a:gsLst>
            <a:gs pos="0">
              <a:schemeClr val="accent5">
                <a:hueOff val="17684680"/>
                <a:satOff val="-71851"/>
                <a:lumOff val="-15882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17684680"/>
                <a:satOff val="-71851"/>
                <a:lumOff val="-15882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17684680"/>
                <a:satOff val="-71851"/>
                <a:lumOff val="-15882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17684680"/>
                <a:satOff val="-71851"/>
                <a:lumOff val="-15882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17684680"/>
                <a:satOff val="-71851"/>
                <a:lumOff val="-15882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17684680"/>
                <a:satOff val="-71851"/>
                <a:lumOff val="-15882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17684680"/>
                <a:satOff val="-71851"/>
                <a:lumOff val="-15882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17684680"/>
              <a:satOff val="-71851"/>
              <a:lumOff val="-15882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900" kern="1200" smtClean="0"/>
            <a:t>Compartir resultados </a:t>
          </a:r>
          <a:endParaRPr lang="it-IT" sz="900" b="1" kern="1200" dirty="0"/>
        </a:p>
      </dsp:txBody>
      <dsp:txXfrm rot="-5400000">
        <a:off x="1" y="4100797"/>
        <a:ext cx="947217" cy="405950"/>
      </dsp:txXfrm>
    </dsp:sp>
    <dsp:sp modelId="{0E2946AB-B969-4C97-A478-FAE382725D32}">
      <dsp:nvSpPr>
        <dsp:cNvPr id="0" name=""/>
        <dsp:cNvSpPr/>
      </dsp:nvSpPr>
      <dsp:spPr>
        <a:xfrm rot="5400000">
          <a:off x="2662121" y="1912283"/>
          <a:ext cx="879558" cy="43093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7684680"/>
              <a:satOff val="-71851"/>
              <a:lumOff val="-15882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Incorporacion de contenido analitico</a:t>
          </a:r>
          <a:endParaRPr lang="it-IT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Publicacion de contenido analitico.</a:t>
          </a:r>
          <a:endParaRPr lang="it-IT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419" sz="1200" kern="1200" dirty="0" smtClean="0"/>
            <a:t>Colaboracion y BI Social: </a:t>
          </a:r>
          <a:endParaRPr lang="it-IT" sz="1200" b="1" kern="1200" dirty="0"/>
        </a:p>
      </dsp:txBody>
      <dsp:txXfrm rot="-5400000">
        <a:off x="947217" y="3670123"/>
        <a:ext cx="4266430" cy="7936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02/04/2016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02/04/2016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6"/>
          <p:cNvSpPr/>
          <p:nvPr userDrawn="1"/>
        </p:nvSpPr>
        <p:spPr>
          <a:xfrm>
            <a:off x="107504" y="148416"/>
            <a:ext cx="8961120" cy="6664960"/>
          </a:xfrm>
          <a:prstGeom prst="roundRect">
            <a:avLst>
              <a:gd name="adj" fmla="val 1735"/>
            </a:avLst>
          </a:prstGeom>
          <a:gradFill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3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02/04/2016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  <p:sp>
        <p:nvSpPr>
          <p:cNvPr id="5" name="Rounded Rectangle 6"/>
          <p:cNvSpPr/>
          <p:nvPr userDrawn="1"/>
        </p:nvSpPr>
        <p:spPr>
          <a:xfrm>
            <a:off x="107504" y="148416"/>
            <a:ext cx="8961120" cy="6664960"/>
          </a:xfrm>
          <a:prstGeom prst="roundRect">
            <a:avLst>
              <a:gd name="adj" fmla="val 1735"/>
            </a:avLst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1043608" y="2492896"/>
            <a:ext cx="6629400" cy="1219201"/>
          </a:xfrm>
          <a:prstGeom prst="rect">
            <a:avLst/>
          </a:prstGeom>
        </p:spPr>
        <p:txBody>
          <a:bodyPr/>
          <a:lstStyle/>
          <a:p>
            <a:r>
              <a:rPr lang="es-419" b="1" dirty="0" smtClean="0">
                <a:solidFill>
                  <a:srgbClr val="FF0000"/>
                </a:solidFill>
              </a:rPr>
              <a:t>Arquitecturas de business intelligence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48" y="3324049"/>
            <a:ext cx="4822277" cy="3533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48" y="1"/>
            <a:ext cx="4668514" cy="3324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54" y="3324048"/>
            <a:ext cx="4638311" cy="3533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056" y="0"/>
            <a:ext cx="4568392" cy="3324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8783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04" y="1412776"/>
            <a:ext cx="7848872" cy="3076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04" y="3797341"/>
            <a:ext cx="7848872" cy="266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Arquitecturas de business intelligence</a:t>
            </a:r>
            <a:endParaRPr lang="it-IT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90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Arquitectura tradicional</a:t>
            </a:r>
            <a:endParaRPr lang="it-IT" sz="2800" b="1" dirty="0">
              <a:solidFill>
                <a:srgbClr val="FF0000"/>
              </a:solidFill>
            </a:endParaRPr>
          </a:p>
        </p:txBody>
      </p:sp>
      <p:pic>
        <p:nvPicPr>
          <p:cNvPr id="5" name="4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2659144" y="942256"/>
            <a:ext cx="4697995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Imagen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77" y="2100832"/>
            <a:ext cx="1057275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77" y="3605782"/>
            <a:ext cx="10668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896894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115616" y="332656"/>
            <a:ext cx="7056784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Arquitecturas </a:t>
            </a:r>
            <a:r>
              <a:rPr lang="es-419" sz="2800" b="1" dirty="0" smtClean="0">
                <a:solidFill>
                  <a:srgbClr val="FF0000"/>
                </a:solidFill>
              </a:rPr>
              <a:t>extendida  xdw</a:t>
            </a:r>
            <a:endParaRPr lang="it-IT" sz="2800" b="1" dirty="0">
              <a:solidFill>
                <a:srgbClr val="FF0000"/>
              </a:solidFill>
            </a:endParaRPr>
          </a:p>
        </p:txBody>
      </p:sp>
      <p:pic>
        <p:nvPicPr>
          <p:cNvPr id="7" name="6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1619672" y="942256"/>
            <a:ext cx="6120680" cy="5439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Imagen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40" y="2090142"/>
            <a:ext cx="1057275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Imagen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40" y="3595092"/>
            <a:ext cx="10668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962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3524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9045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Arquitecturas de business intelligence</a:t>
            </a:r>
            <a:endParaRPr lang="it-IT" sz="2800" b="1" dirty="0">
              <a:solidFill>
                <a:srgbClr val="FF000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268760"/>
            <a:ext cx="7207017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66121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198964889"/>
              </p:ext>
            </p:extLst>
          </p:nvPr>
        </p:nvGraphicFramePr>
        <p:xfrm>
          <a:off x="1115616" y="1397000"/>
          <a:ext cx="705678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395536" y="332656"/>
            <a:ext cx="8496944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PROCESOS centrales DE LAS PLATAFORMAS DE BI &amp; BA (GARTNER)</a:t>
            </a:r>
            <a:endParaRPr lang="it-IT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279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395536" y="332656"/>
            <a:ext cx="8496944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F</a:t>
            </a:r>
            <a:r>
              <a:rPr lang="es-419" sz="2800" b="1" dirty="0" smtClean="0">
                <a:solidFill>
                  <a:srgbClr val="FF0000"/>
                </a:solidFill>
              </a:rPr>
              <a:t>uncionalidades DE LAS PLATAFORMAS DE BI &amp; BA (GARTNER)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979316490"/>
              </p:ext>
            </p:extLst>
          </p:nvPr>
        </p:nvGraphicFramePr>
        <p:xfrm>
          <a:off x="2015716" y="1412776"/>
          <a:ext cx="525658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3709331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4199</TotalTime>
  <Words>143</Words>
  <Application>Microsoft Office PowerPoint</Application>
  <PresentationFormat>Presentación en pantalla (4:3)</PresentationFormat>
  <Paragraphs>38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Boticario</vt:lpstr>
      <vt:lpstr>Arquitecturas de business intelligence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103</cp:revision>
  <dcterms:created xsi:type="dcterms:W3CDTF">2015-03-20T20:20:12Z</dcterms:created>
  <dcterms:modified xsi:type="dcterms:W3CDTF">2016-04-02T00:28:07Z</dcterms:modified>
</cp:coreProperties>
</file>